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DESARROLLAR LA CONFIANZA | MEJORAR EL BIENESTAR</a:t>
            </a: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/>
          <a:srcRect l="3188" r="3188"/>
          <a:stretch/>
        </p:blipFill>
        <p:spPr>
          <a:xfrm>
            <a:off x="818575" y="1857225"/>
            <a:ext cx="6180275" cy="6001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158000" y="9726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latin typeface="Lato"/>
                <a:ea typeface="Lato"/>
                <a:cs typeface="Lato"/>
                <a:sym typeface="Lato"/>
              </a:rPr>
              <a:t>MI PLATO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2023-03-06T18:59:21Z</dcterms:modified>
</cp:coreProperties>
</file>