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3440DD-B236-4D86-B4A7-1F535EA71E98}">
  <a:tblStyle styleId="{AF3440DD-B236-4D86-B4A7-1F535EA71E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8"/>
    <p:restoredTop sz="94661"/>
  </p:normalViewPr>
  <p:slideViewPr>
    <p:cSldViewPr snapToGrid="0">
      <p:cViewPr varScale="1">
        <p:scale>
          <a:sx n="66" d="100"/>
          <a:sy n="66" d="100"/>
        </p:scale>
        <p:origin x="154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INICIO | ¿QUÉ ES OVERCOMING OBSTACLES?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 DÍA EN UNA VIDA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2415351264"/>
              </p:ext>
            </p:extLst>
          </p:nvPr>
        </p:nvGraphicFramePr>
        <p:xfrm>
          <a:off x="907875" y="1995125"/>
          <a:ext cx="6016800" cy="502890"/>
        </p:xfrm>
        <a:graphic>
          <a:graphicData uri="http://schemas.openxmlformats.org/drawingml/2006/table">
            <a:tbl>
              <a:tblPr>
                <a:noFill/>
                <a:tableStyleId>{AF3440DD-B236-4D86-B4A7-1F535EA71E98}</a:tableStyleId>
              </a:tblPr>
              <a:tblGrid>
                <a:gridCol w="631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5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Lugar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Hora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Actividad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Lecciones relacionadas con </a:t>
                      </a:r>
                      <a:r>
                        <a:rPr lang="es-US" sz="1050" b="1" dirty="0" err="1">
                          <a:latin typeface="Lato"/>
                          <a:ea typeface="Lato"/>
                          <a:cs typeface="Lato"/>
                          <a:sym typeface="Lato"/>
                        </a:rPr>
                        <a:t>Overcoming</a:t>
                      </a: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r>
                        <a:rPr lang="es-US" sz="1050" b="1" dirty="0" err="1">
                          <a:latin typeface="Lato"/>
                          <a:ea typeface="Lato"/>
                          <a:cs typeface="Lato"/>
                          <a:sym typeface="Lato"/>
                        </a:rPr>
                        <a:t>Obstacles</a:t>
                      </a:r>
                      <a:endParaRPr lang="es-US" sz="105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183891188"/>
              </p:ext>
            </p:extLst>
          </p:nvPr>
        </p:nvGraphicFramePr>
        <p:xfrm>
          <a:off x="907875" y="2498017"/>
          <a:ext cx="629975" cy="6803516"/>
        </p:xfrm>
        <a:graphic>
          <a:graphicData uri="http://schemas.openxmlformats.org/drawingml/2006/table">
            <a:tbl>
              <a:tblPr>
                <a:noFill/>
                <a:tableStyleId>{AF3440DD-B236-4D86-B4A7-1F535EA71E98}</a:tableStyleId>
              </a:tblPr>
              <a:tblGrid>
                <a:gridCol w="62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986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0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9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2470682239"/>
              </p:ext>
            </p:extLst>
          </p:nvPr>
        </p:nvGraphicFramePr>
        <p:xfrm>
          <a:off x="1548100" y="2509100"/>
          <a:ext cx="5376845" cy="6794461"/>
        </p:xfrm>
        <a:graphic>
          <a:graphicData uri="http://schemas.openxmlformats.org/drawingml/2006/table">
            <a:tbl>
              <a:tblPr>
                <a:noFill/>
                <a:tableStyleId>{AF3440DD-B236-4D86-B4A7-1F535EA71E98}</a:tableStyleId>
              </a:tblPr>
              <a:tblGrid>
                <a:gridCol w="811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17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/>
                        <a:t>6:15 a. m.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/>
                      </a:pPr>
                      <a:r>
                        <a:rPr lang="es-US" sz="1100" dirty="0"/>
                        <a:t>Despertarse</a:t>
                      </a:r>
                    </a:p>
                  </a:txBody>
                  <a:tcPr marL="91865" marR="91865" marT="9186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17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/>
                        <a:t>6:25 a. m.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2"/>
                      </a:pPr>
                      <a:r>
                        <a:rPr lang="es-US" sz="1100" dirty="0"/>
                        <a:t>Ducharse y vestirse</a:t>
                      </a:r>
                    </a:p>
                  </a:txBody>
                  <a:tcPr marL="91865" marR="91865" marT="9186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17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/>
                        <a:t>6:45 a. m.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3"/>
                      </a:pPr>
                      <a:r>
                        <a:rPr lang="es-US" sz="1100" dirty="0"/>
                        <a:t>Desayunar</a:t>
                      </a:r>
                    </a:p>
                  </a:txBody>
                  <a:tcPr marL="91865" marR="91865" marT="9186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61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/>
                        <a:t>6:55 a. m.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4"/>
                      </a:pPr>
                      <a:r>
                        <a:rPr lang="es-US" sz="1100" dirty="0"/>
                        <a:t>Juntar los libros y papeles para la escuela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17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/>
                        <a:t>7:00 a. m.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5"/>
                      </a:pPr>
                      <a:r>
                        <a:rPr lang="es-US" sz="1100" dirty="0"/>
                        <a:t>Ir a la escuela</a:t>
                      </a:r>
                    </a:p>
                  </a:txBody>
                  <a:tcPr marL="91865" marR="91865" marT="9186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17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/>
                        <a:t>7:00 p. m.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6"/>
                      </a:pPr>
                      <a:r>
                        <a:rPr lang="es-US" sz="1100"/>
                        <a:t>Hacer la tarea</a:t>
                      </a:r>
                    </a:p>
                  </a:txBody>
                  <a:tcPr marL="91865" marR="91865" marT="9186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61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/>
                        <a:t>8:00 p. m.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7"/>
                      </a:pPr>
                      <a:r>
                        <a:rPr lang="es-US" sz="1100" dirty="0"/>
                        <a:t>Decidir cómo gastar o ahorrar el cheque de pago 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19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/>
                        <a:t>8:30 p. m.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8"/>
                      </a:pPr>
                      <a:r>
                        <a:rPr lang="es-US" sz="1100" dirty="0"/>
                        <a:t>Tratar de encontrar un trabajo diferente</a:t>
                      </a:r>
                    </a:p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8"/>
                      </a:pPr>
                      <a:endParaRPr lang="es-US" sz="1100" dirty="0"/>
                    </a:p>
                  </a:txBody>
                  <a:tcPr marL="91865" marR="91865" marT="9186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19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/>
                        <a:t>7:45 a. m.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/>
                      </a:pPr>
                      <a:r>
                        <a:rPr lang="es-US" sz="1100" dirty="0"/>
                        <a:t>Reunión con el Sr. Jones para consultar si puedo volver a hacer la prueba</a:t>
                      </a:r>
                    </a:p>
                  </a:txBody>
                  <a:tcPr marL="91865" marR="91865" marT="9186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17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spc="-20" baseline="0"/>
                        <a:t>9:00 a. m.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2"/>
                      </a:pPr>
                      <a:r>
                        <a:rPr lang="es-US" sz="1100" spc="-20" baseline="0" dirty="0"/>
                        <a:t>Tomar notas en la clase de historia</a:t>
                      </a:r>
                    </a:p>
                  </a:txBody>
                  <a:tcPr marL="91865" marR="91865" marT="9186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61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spc="-20" baseline="0" dirty="0"/>
                        <a:t>11:30 a. m.</a:t>
                      </a:r>
                    </a:p>
                  </a:txBody>
                  <a:tcPr marL="36173" marR="36173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3"/>
                      </a:pPr>
                      <a:r>
                        <a:rPr lang="es-US" sz="1100" spc="-20" baseline="0" dirty="0"/>
                        <a:t>Hablar con Jack en el almuerzo sobre la discusión que tuvimos ayer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061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/>
                        <a:t>1:00 p. m.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4"/>
                      </a:pPr>
                      <a:r>
                        <a:rPr lang="es-US" sz="1100" dirty="0"/>
                        <a:t>Hacer el proyecto de ciencias con mi grupo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17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/>
                        <a:t>2:45 p. m.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/>
                      </a:pPr>
                      <a:r>
                        <a:rPr lang="es-US" sz="1100" dirty="0"/>
                        <a:t>Tomar el autobús para ir al trabajo</a:t>
                      </a:r>
                    </a:p>
                  </a:txBody>
                  <a:tcPr marL="91865" marR="91865" marT="9186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875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/>
                        <a:t>3:00 p. m.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2"/>
                      </a:pPr>
                      <a:r>
                        <a:rPr lang="es-US" sz="1100" dirty="0"/>
                        <a:t>Revisar el inventario de suministros antes de que comience mi turno</a:t>
                      </a:r>
                    </a:p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2"/>
                      </a:pPr>
                      <a:endParaRPr lang="es-US" sz="100" dirty="0"/>
                    </a:p>
                  </a:txBody>
                  <a:tcPr marL="91865" marR="91865" marT="9186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9719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/>
                        <a:t>5:30 p. m.</a:t>
                      </a:r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3"/>
                      </a:pPr>
                      <a:r>
                        <a:rPr lang="es-US" sz="1100" dirty="0"/>
                        <a:t>Hablar con mi jefe sobre el aumento que </a:t>
                      </a:r>
                      <a:r>
                        <a:rPr lang="es-US" sz="1100"/>
                        <a:t>me prometió</a:t>
                      </a:r>
                      <a:endParaRPr lang="es-US" sz="1100" dirty="0"/>
                    </a:p>
                    <a:p>
                      <a:pPr marL="36576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AutoNum type="arabicPeriod" startAt="3"/>
                      </a:pPr>
                      <a:endParaRPr lang="es-US" sz="1200" dirty="0"/>
                    </a:p>
                  </a:txBody>
                  <a:tcPr marL="91865" marR="91865" marT="9186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91865" marR="91865" marT="91865" marB="9186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 rot="-5400000">
            <a:off x="-403225" y="3964750"/>
            <a:ext cx="3272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latin typeface="Lato"/>
                <a:ea typeface="Lato"/>
                <a:cs typeface="Lato"/>
                <a:sym typeface="Lato"/>
              </a:rPr>
              <a:t>Hogar</a:t>
            </a:r>
          </a:p>
        </p:txBody>
      </p:sp>
      <p:sp>
        <p:nvSpPr>
          <p:cNvPr id="63" name="Google Shape;63;p13"/>
          <p:cNvSpPr txBox="1"/>
          <p:nvPr/>
        </p:nvSpPr>
        <p:spPr>
          <a:xfrm rot="-5400000">
            <a:off x="260675" y="6677200"/>
            <a:ext cx="194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>
                <a:latin typeface="Lato"/>
                <a:ea typeface="Lato"/>
                <a:cs typeface="Lato"/>
                <a:sym typeface="Lato"/>
              </a:rPr>
              <a:t>Escuela</a:t>
            </a:r>
          </a:p>
        </p:txBody>
      </p:sp>
      <p:sp>
        <p:nvSpPr>
          <p:cNvPr id="64" name="Google Shape;64;p13"/>
          <p:cNvSpPr txBox="1"/>
          <p:nvPr/>
        </p:nvSpPr>
        <p:spPr>
          <a:xfrm rot="-5400000">
            <a:off x="765694" y="8330594"/>
            <a:ext cx="93483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>
                <a:latin typeface="Lato"/>
                <a:ea typeface="Lato"/>
                <a:cs typeface="Lato"/>
                <a:sym typeface="Lato"/>
              </a:rPr>
              <a:t>Trabajo</a:t>
            </a:r>
          </a:p>
        </p:txBody>
      </p:sp>
      <p:sp>
        <p:nvSpPr>
          <p:cNvPr id="65" name="Google Shape;65;p13"/>
          <p:cNvSpPr txBox="1"/>
          <p:nvPr/>
        </p:nvSpPr>
        <p:spPr>
          <a:xfrm>
            <a:off x="733950" y="1425277"/>
            <a:ext cx="6120300" cy="573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1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Camilla </a:t>
            </a:r>
            <a:r>
              <a:rPr lang="es-US" sz="1100" b="1" dirty="0" err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Juarez</a:t>
            </a:r>
            <a:r>
              <a:rPr lang="es-US" sz="11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 una estudiante de último año de la escuela secundaria. A continuación, están las actividades que planificó para hoy.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232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3</cp:revision>
  <dcterms:modified xsi:type="dcterms:W3CDTF">2023-03-08T10:50:36Z</dcterms:modified>
</cp:coreProperties>
</file>