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0D6FBE-C24C-469E-BD34-7E0C6531CA8C}">
  <a:tblStyle styleId="{FA0D6FBE-C24C-469E-BD34-7E0C6531CA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460" y="58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8025" y="1484600"/>
            <a:ext cx="6900000" cy="7824300"/>
          </a:xfrm>
          <a:prstGeom prst="rect">
            <a:avLst/>
          </a:prstGeom>
          <a:solidFill>
            <a:srgbClr val="56AE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70975" y="6154575"/>
            <a:ext cx="6614100" cy="27735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AMABILIDAD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-317143" y="589071"/>
            <a:ext cx="8590286" cy="933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4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HISTORIA DE AMABILIDAD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670975" y="1664125"/>
            <a:ext cx="6614100" cy="39351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739925" y="6154575"/>
          <a:ext cx="6457800" cy="2773470"/>
        </p:xfrm>
        <a:graphic>
          <a:graphicData uri="http://schemas.openxmlformats.org/drawingml/2006/table">
            <a:tbl>
              <a:tblPr>
                <a:noFill/>
                <a:tableStyleId>{FA0D6FBE-C24C-469E-BD34-7E0C6531CA8C}</a:tableStyleId>
              </a:tblPr>
              <a:tblGrid>
                <a:gridCol w="64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2023-03-07T20:58:51Z</dcterms:modified>
</cp:coreProperties>
</file>