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3370108-50CB-48AC-812F-EC43D315DC1A}">
  <a:tblStyle styleId="{A3370108-50CB-48AC-812F-EC43D315DC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47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7813" y="2098788"/>
            <a:ext cx="3438900" cy="2855400"/>
          </a:xfrm>
          <a:prstGeom prst="rect">
            <a:avLst/>
          </a:prstGeom>
          <a:solidFill>
            <a:srgbClr val="F0895D"/>
          </a:solidFill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99963" y="2220888"/>
            <a:ext cx="3236400" cy="2611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5" y="9392750"/>
            <a:ext cx="1373850" cy="66565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5400000">
            <a:off x="-910175" y="87446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AMABILIDAD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389400" y="854668"/>
            <a:ext cx="70386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4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TARJETAS DE AMABILIDAD</a:t>
            </a: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993538" y="27909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993538" y="31719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1864474612"/>
              </p:ext>
            </p:extLst>
          </p:nvPr>
        </p:nvGraphicFramePr>
        <p:xfrm>
          <a:off x="993538" y="2598420"/>
          <a:ext cx="2628875" cy="1259353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935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993538" y="39339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993538" y="43149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/>
          <p:nvPr/>
        </p:nvSpPr>
        <p:spPr>
          <a:xfrm>
            <a:off x="635384" y="2876453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635384" y="3257453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635384" y="3638453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635384" y="4019453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635384" y="4400453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980463" y="2098788"/>
            <a:ext cx="3438900" cy="2855400"/>
          </a:xfrm>
          <a:prstGeom prst="rect">
            <a:avLst/>
          </a:prstGeom>
          <a:solidFill>
            <a:srgbClr val="F0895D"/>
          </a:solidFill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72613" y="2220888"/>
            <a:ext cx="3236400" cy="2611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4" name="Google Shape;74;p13"/>
          <p:cNvGraphicFramePr/>
          <p:nvPr/>
        </p:nvGraphicFramePr>
        <p:xfrm>
          <a:off x="4566188" y="27909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Google Shape;76;p13"/>
          <p:cNvGraphicFramePr/>
          <p:nvPr/>
        </p:nvGraphicFramePr>
        <p:xfrm>
          <a:off x="4566188" y="31719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Google Shape;77;p13"/>
          <p:cNvGraphicFramePr/>
          <p:nvPr/>
        </p:nvGraphicFramePr>
        <p:xfrm>
          <a:off x="4566188" y="35529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Google Shape;78;p13"/>
          <p:cNvGraphicFramePr/>
          <p:nvPr/>
        </p:nvGraphicFramePr>
        <p:xfrm>
          <a:off x="4566188" y="39339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Google Shape;79;p13"/>
          <p:cNvGraphicFramePr/>
          <p:nvPr/>
        </p:nvGraphicFramePr>
        <p:xfrm>
          <a:off x="4566188" y="43149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" name="Google Shape;80;p13"/>
          <p:cNvSpPr/>
          <p:nvPr/>
        </p:nvSpPr>
        <p:spPr>
          <a:xfrm>
            <a:off x="4185188" y="28421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4185188" y="32231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4185188" y="36041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4185188" y="39851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4185188" y="43661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398025" y="5104200"/>
            <a:ext cx="3438900" cy="2855400"/>
          </a:xfrm>
          <a:prstGeom prst="rect">
            <a:avLst/>
          </a:prstGeom>
          <a:solidFill>
            <a:srgbClr val="F0895D"/>
          </a:solidFill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490175" y="5226300"/>
            <a:ext cx="3236400" cy="2611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87" name="Google Shape;87;p13"/>
          <p:cNvGraphicFramePr/>
          <p:nvPr/>
        </p:nvGraphicFramePr>
        <p:xfrm>
          <a:off x="983750" y="5796400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9" name="Google Shape;89;p13"/>
          <p:cNvGraphicFramePr/>
          <p:nvPr/>
        </p:nvGraphicFramePr>
        <p:xfrm>
          <a:off x="983750" y="6177400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0" name="Google Shape;90;p13"/>
          <p:cNvGraphicFramePr/>
          <p:nvPr/>
        </p:nvGraphicFramePr>
        <p:xfrm>
          <a:off x="983750" y="6558400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" name="Google Shape;91;p13"/>
          <p:cNvGraphicFramePr/>
          <p:nvPr/>
        </p:nvGraphicFramePr>
        <p:xfrm>
          <a:off x="983750" y="6939400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2" name="Google Shape;92;p13"/>
          <p:cNvGraphicFramePr/>
          <p:nvPr/>
        </p:nvGraphicFramePr>
        <p:xfrm>
          <a:off x="983750" y="7320400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" name="Google Shape;93;p13"/>
          <p:cNvSpPr/>
          <p:nvPr/>
        </p:nvSpPr>
        <p:spPr>
          <a:xfrm>
            <a:off x="637438" y="5881865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637438" y="6262865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637438" y="6643865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637438" y="7024865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637438" y="7405865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3980463" y="5102988"/>
            <a:ext cx="3438900" cy="2855400"/>
          </a:xfrm>
          <a:prstGeom prst="rect">
            <a:avLst/>
          </a:prstGeom>
          <a:solidFill>
            <a:srgbClr val="F0895D"/>
          </a:solidFill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4072613" y="5225088"/>
            <a:ext cx="3236400" cy="2611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00" name="Google Shape;100;p13"/>
          <p:cNvGraphicFramePr/>
          <p:nvPr/>
        </p:nvGraphicFramePr>
        <p:xfrm>
          <a:off x="4566188" y="57951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2" name="Google Shape;102;p13"/>
          <p:cNvGraphicFramePr/>
          <p:nvPr/>
        </p:nvGraphicFramePr>
        <p:xfrm>
          <a:off x="4566188" y="61761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3" name="Google Shape;103;p13"/>
          <p:cNvGraphicFramePr/>
          <p:nvPr/>
        </p:nvGraphicFramePr>
        <p:xfrm>
          <a:off x="4566188" y="65571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4" name="Google Shape;104;p13"/>
          <p:cNvGraphicFramePr/>
          <p:nvPr/>
        </p:nvGraphicFramePr>
        <p:xfrm>
          <a:off x="4566188" y="69381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5" name="Google Shape;105;p13"/>
          <p:cNvGraphicFramePr/>
          <p:nvPr/>
        </p:nvGraphicFramePr>
        <p:xfrm>
          <a:off x="4566188" y="7319188"/>
          <a:ext cx="2628875" cy="304785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6" name="Google Shape;106;p13"/>
          <p:cNvSpPr/>
          <p:nvPr/>
        </p:nvSpPr>
        <p:spPr>
          <a:xfrm>
            <a:off x="4185188" y="59225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4185188" y="63035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4185188" y="66845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4185188" y="70655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4185188" y="7446540"/>
            <a:ext cx="239100" cy="266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CuadroTexto 1"/>
          <p:cNvSpPr txBox="1"/>
          <p:nvPr/>
        </p:nvSpPr>
        <p:spPr>
          <a:xfrm>
            <a:off x="499963" y="2455253"/>
            <a:ext cx="3336962" cy="33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latin typeface="Lato" panose="020F0502020204030203" pitchFamily="34" charset="0"/>
              </a:rPr>
              <a:t>Tarjeta de amabilidad de_____________</a:t>
            </a:r>
            <a:endParaRPr lang="en-US" sz="1500" b="1" dirty="0">
              <a:latin typeface="Lato" panose="020F0502020204030203" pitchFamily="34" charset="0"/>
            </a:endParaRPr>
          </a:p>
        </p:txBody>
      </p:sp>
      <p:sp>
        <p:nvSpPr>
          <p:cNvPr id="111" name="CuadroTexto 110"/>
          <p:cNvSpPr txBox="1"/>
          <p:nvPr/>
        </p:nvSpPr>
        <p:spPr>
          <a:xfrm>
            <a:off x="4091038" y="2375034"/>
            <a:ext cx="3336962" cy="33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latin typeface="Lato" panose="020F0502020204030203" pitchFamily="34" charset="0"/>
              </a:rPr>
              <a:t>Tarjeta de amabilidad de_____________</a:t>
            </a:r>
            <a:endParaRPr lang="en-US" sz="1500" b="1" dirty="0">
              <a:latin typeface="Lato" panose="020F0502020204030203" pitchFamily="34" charset="0"/>
            </a:endParaRPr>
          </a:p>
        </p:txBody>
      </p:sp>
      <p:sp>
        <p:nvSpPr>
          <p:cNvPr id="112" name="CuadroTexto 111"/>
          <p:cNvSpPr txBox="1"/>
          <p:nvPr/>
        </p:nvSpPr>
        <p:spPr>
          <a:xfrm>
            <a:off x="499963" y="5387826"/>
            <a:ext cx="3336962" cy="33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latin typeface="Lato" panose="020F0502020204030203" pitchFamily="34" charset="0"/>
              </a:rPr>
              <a:t>Tarjeta de amabilidad de_____________</a:t>
            </a:r>
            <a:endParaRPr lang="en-US" sz="1500" b="1" dirty="0">
              <a:latin typeface="Lato" panose="020F0502020204030203" pitchFamily="34" charset="0"/>
            </a:endParaRPr>
          </a:p>
        </p:txBody>
      </p:sp>
      <p:sp>
        <p:nvSpPr>
          <p:cNvPr id="113" name="CuadroTexto 112"/>
          <p:cNvSpPr txBox="1"/>
          <p:nvPr/>
        </p:nvSpPr>
        <p:spPr>
          <a:xfrm>
            <a:off x="4082401" y="5389364"/>
            <a:ext cx="3336962" cy="33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latin typeface="Lato" panose="020F0502020204030203" pitchFamily="34" charset="0"/>
              </a:rPr>
              <a:t>Tarjeta de amabilidad de_____________</a:t>
            </a:r>
            <a:endParaRPr lang="en-US" sz="1500" b="1" dirty="0">
              <a:latin typeface="Lato" panose="020F050202020403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3</cp:revision>
  <dcterms:modified xsi:type="dcterms:W3CDTF">2023-03-08T18:11:51Z</dcterms:modified>
</cp:coreProperties>
</file>