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ABE52B-5E45-47BD-B4F0-4E0285ED1726}">
  <a:tblStyle styleId="{B2ABE52B-5E45-47BD-B4F0-4E0285ED17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-75098" y="766092"/>
            <a:ext cx="8055316" cy="900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0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NOTA DE PROGRESO</a:t>
            </a: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745796" y="1785173"/>
          <a:ext cx="2248525" cy="306800"/>
        </p:xfrm>
        <a:graphic>
          <a:graphicData uri="http://schemas.openxmlformats.org/drawingml/2006/table">
            <a:tbl>
              <a:tblPr>
                <a:noFill/>
                <a:tableStyleId>{B2ABE52B-5E45-47BD-B4F0-4E0285ED1726}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Sra. Grimes</a:t>
                      </a:r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APRENDIZAJE DE SERVICIO | HOJA DE ACTIVIDADES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3167625"/>
            <a:ext cx="5981100" cy="50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Esta semana, nuestro equipo realizó las siguientes tareas: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Escribimos un segundo borrador del segundo acto de la obra.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Revisamos el primer acto, que ahora está completo.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Nos reunimos con el equipo de investigación para analizar las siguientes preguntas que aún necesitamos responder para el acto final de la obra: </a:t>
            </a:r>
          </a:p>
          <a:p>
            <a:pPr marL="914400" lvl="1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¿Qué especies de peces son parte del ecosistema del parque?</a:t>
            </a:r>
          </a:p>
          <a:p>
            <a:pPr marL="914400" lvl="1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¿Cómo afecta el cambio de estaciones al ecosistema?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Tenemos los siguientes desafíos para superar: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El auditorio de la escuela primaria está reservado el día que habíamos planeado para hacer nuestra presentación. 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Todavía no podemos encontrar cajas de cartón para la escenografía.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La próxima semana, planeamos completar las siguientes tareas: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Escribir el primer borrador del tercer y último acto de la obra.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Corregir el segundo borrador del segundo acto.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Reprogramar la fecha para usar el auditorio de la escuela primaria; revisar las líneas de tiempo.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Comunicarnos con más tiendas locales y plantas de reciclaje para solicitar cajas de cartón.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918150" y="1755980"/>
            <a:ext cx="8277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PARA: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DE: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ASUNTO: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FECHA:</a:t>
            </a: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745796" y="2034423"/>
          <a:ext cx="2248525" cy="306800"/>
        </p:xfrm>
        <a:graphic>
          <a:graphicData uri="http://schemas.openxmlformats.org/drawingml/2006/table">
            <a:tbl>
              <a:tblPr>
                <a:noFill/>
                <a:tableStyleId>{B2ABE52B-5E45-47BD-B4F0-4E0285ED1726}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Equipo de teatro</a:t>
                      </a:r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1745796" y="2313036"/>
          <a:ext cx="2248525" cy="306800"/>
        </p:xfrm>
        <a:graphic>
          <a:graphicData uri="http://schemas.openxmlformats.org/drawingml/2006/table">
            <a:tbl>
              <a:tblPr>
                <a:noFill/>
                <a:tableStyleId>{B2ABE52B-5E45-47BD-B4F0-4E0285ED1726}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Informe de progreso semanal</a:t>
                      </a:r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1745796" y="2612298"/>
          <a:ext cx="2248525" cy="306800"/>
        </p:xfrm>
        <a:graphic>
          <a:graphicData uri="http://schemas.openxmlformats.org/drawingml/2006/table">
            <a:tbl>
              <a:tblPr>
                <a:noFill/>
                <a:tableStyleId>{B2ABE52B-5E45-47BD-B4F0-4E0285ED1726}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22 de marzo</a:t>
                      </a:r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2023-03-08T18:43:28Z</dcterms:modified>
</cp:coreProperties>
</file>