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4C12762-4980-4B10-B2D9-A8F368E283DB}">
  <a:tblStyle styleId="{04C12762-4980-4B10-B2D9-A8F368E283D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18"/>
    <p:restoredTop sz="94706"/>
  </p:normalViewPr>
  <p:slideViewPr>
    <p:cSldViewPr snapToGrid="0">
      <p:cViewPr varScale="1">
        <p:scale>
          <a:sx n="69" d="100"/>
          <a:sy n="69" d="100"/>
        </p:scale>
        <p:origin x="5106" y="9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5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 rot="-5400000">
            <a:off x="-1037973" y="8388257"/>
            <a:ext cx="28089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/>
              <a:t>© 2022 OVERCOMING OBSTACLES</a:t>
            </a:r>
          </a:p>
        </p:txBody>
      </p:sp>
      <p:sp>
        <p:nvSpPr>
          <p:cNvPr id="55" name="Google Shape;55;p13"/>
          <p:cNvSpPr txBox="1"/>
          <p:nvPr/>
        </p:nvSpPr>
        <p:spPr>
          <a:xfrm>
            <a:off x="953010" y="881400"/>
            <a:ext cx="5999100" cy="6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31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HOJA DE SEGUIMIENTO</a:t>
            </a:r>
          </a:p>
        </p:txBody>
      </p:sp>
      <p:graphicFrame>
        <p:nvGraphicFramePr>
          <p:cNvPr id="56" name="Google Shape;56;p13"/>
          <p:cNvGraphicFramePr/>
          <p:nvPr/>
        </p:nvGraphicFramePr>
        <p:xfrm>
          <a:off x="1497330" y="1555997"/>
          <a:ext cx="5401925" cy="306800"/>
        </p:xfrm>
        <a:graphic>
          <a:graphicData uri="http://schemas.openxmlformats.org/drawingml/2006/table">
            <a:tbl>
              <a:tblPr>
                <a:noFill/>
                <a:tableStyleId>{04C12762-4980-4B10-B2D9-A8F368E283DB}</a:tableStyleId>
              </a:tblPr>
              <a:tblGrid>
                <a:gridCol w="5401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68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/>
                    </a:p>
                  </a:txBody>
                  <a:tcPr marL="0" marR="0" marT="0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7" name="Google Shape;57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009CDF"/>
          </a:solidFill>
          <a:ln w="9525" cap="flat" cmpd="sng">
            <a:solidFill>
              <a:srgbClr val="009CD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13"/>
          <p:cNvSpPr txBox="1"/>
          <p:nvPr/>
        </p:nvSpPr>
        <p:spPr>
          <a:xfrm>
            <a:off x="1321050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APRENDIZAJE DE SERVICIO | HOJA DE ACTIVIDADES</a:t>
            </a:r>
          </a:p>
        </p:txBody>
      </p:sp>
      <p:pic>
        <p:nvPicPr>
          <p:cNvPr id="59" name="Google Shape;59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3"/>
          <p:cNvSpPr txBox="1"/>
          <p:nvPr/>
        </p:nvSpPr>
        <p:spPr>
          <a:xfrm>
            <a:off x="918149" y="1602625"/>
            <a:ext cx="10524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300" b="1">
                <a:latin typeface="Lato"/>
                <a:ea typeface="Lato"/>
                <a:cs typeface="Lato"/>
                <a:sym typeface="Lato"/>
              </a:rPr>
              <a:t>NOMBRE:</a:t>
            </a:r>
          </a:p>
        </p:txBody>
      </p:sp>
      <p:graphicFrame>
        <p:nvGraphicFramePr>
          <p:cNvPr id="61" name="Google Shape;61;p13"/>
          <p:cNvGraphicFramePr/>
          <p:nvPr/>
        </p:nvGraphicFramePr>
        <p:xfrm>
          <a:off x="2107839" y="2026294"/>
          <a:ext cx="4791400" cy="306800"/>
        </p:xfrm>
        <a:graphic>
          <a:graphicData uri="http://schemas.openxmlformats.org/drawingml/2006/table">
            <a:tbl>
              <a:tblPr>
                <a:noFill/>
                <a:tableStyleId>{04C12762-4980-4B10-B2D9-A8F368E283DB}</a:tableStyleId>
              </a:tblPr>
              <a:tblGrid>
                <a:gridCol w="4791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68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0" marR="0" marT="0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2" name="Google Shape;62;p13"/>
          <p:cNvSpPr txBox="1"/>
          <p:nvPr/>
        </p:nvSpPr>
        <p:spPr>
          <a:xfrm>
            <a:off x="918149" y="2029175"/>
            <a:ext cx="1714881" cy="414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300" b="1" dirty="0">
                <a:latin typeface="Lato"/>
                <a:ea typeface="Lato"/>
                <a:cs typeface="Lato"/>
                <a:sym typeface="Lato"/>
              </a:rPr>
              <a:t>FECHA DE HOY:</a:t>
            </a:r>
          </a:p>
        </p:txBody>
      </p:sp>
      <p:graphicFrame>
        <p:nvGraphicFramePr>
          <p:cNvPr id="63" name="Google Shape;63;p13"/>
          <p:cNvGraphicFramePr/>
          <p:nvPr>
            <p:extLst>
              <p:ext uri="{D42A27DB-BD31-4B8C-83A1-F6EECF244321}">
                <p14:modId xmlns:p14="http://schemas.microsoft.com/office/powerpoint/2010/main" val="724807723"/>
              </p:ext>
            </p:extLst>
          </p:nvPr>
        </p:nvGraphicFramePr>
        <p:xfrm>
          <a:off x="2236353" y="2455719"/>
          <a:ext cx="4715725" cy="306800"/>
        </p:xfrm>
        <a:graphic>
          <a:graphicData uri="http://schemas.openxmlformats.org/drawingml/2006/table">
            <a:tbl>
              <a:tblPr>
                <a:noFill/>
                <a:tableStyleId>{04C12762-4980-4B10-B2D9-A8F368E283DB}</a:tableStyleId>
              </a:tblPr>
              <a:tblGrid>
                <a:gridCol w="4715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68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/>
                    </a:p>
                  </a:txBody>
                  <a:tcPr marL="0" marR="0" marT="0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4" name="Google Shape;64;p13"/>
          <p:cNvSpPr txBox="1"/>
          <p:nvPr/>
        </p:nvSpPr>
        <p:spPr>
          <a:xfrm>
            <a:off x="918150" y="2458600"/>
            <a:ext cx="2180650" cy="414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300" b="1" dirty="0">
                <a:latin typeface="Lato"/>
                <a:ea typeface="Lato"/>
                <a:cs typeface="Lato"/>
                <a:sym typeface="Lato"/>
              </a:rPr>
              <a:t>TEMA DEL PROYECTO:</a:t>
            </a:r>
          </a:p>
        </p:txBody>
      </p:sp>
      <p:graphicFrame>
        <p:nvGraphicFramePr>
          <p:cNvPr id="65" name="Google Shape;65;p13"/>
          <p:cNvGraphicFramePr/>
          <p:nvPr>
            <p:extLst>
              <p:ext uri="{D42A27DB-BD31-4B8C-83A1-F6EECF244321}">
                <p14:modId xmlns:p14="http://schemas.microsoft.com/office/powerpoint/2010/main" val="2849881947"/>
              </p:ext>
            </p:extLst>
          </p:nvPr>
        </p:nvGraphicFramePr>
        <p:xfrm>
          <a:off x="866813" y="2892950"/>
          <a:ext cx="6085250" cy="6211370"/>
        </p:xfrm>
        <a:graphic>
          <a:graphicData uri="http://schemas.openxmlformats.org/drawingml/2006/table">
            <a:tbl>
              <a:tblPr>
                <a:noFill/>
                <a:tableStyleId>{04C12762-4980-4B10-B2D9-A8F368E283DB}</a:tableStyleId>
              </a:tblPr>
              <a:tblGrid>
                <a:gridCol w="1481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09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21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90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1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81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/>
                        <a:t>Nombre</a:t>
                      </a:r>
                    </a:p>
                  </a:txBody>
                  <a:tcPr marL="91425" marR="91425" marT="91425" marB="91425" anchor="b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/>
                        <a:t>Tarea</a:t>
                      </a:r>
                    </a:p>
                  </a:txBody>
                  <a:tcPr marL="91425" marR="91425" marT="91425" marB="91425" anchor="b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dirty="0"/>
                        <a:t>Fecha objetivo</a:t>
                      </a:r>
                    </a:p>
                  </a:txBody>
                  <a:tcPr marL="91425" marR="91425" marT="91425" marB="91425" anchor="b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/>
                        <a:t>Fecha real</a:t>
                      </a:r>
                    </a:p>
                  </a:txBody>
                  <a:tcPr marL="91425" marR="91425" marT="91425" marB="91425" anchor="b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/>
                        <a:t>Comentarios</a:t>
                      </a:r>
                    </a:p>
                  </a:txBody>
                  <a:tcPr marL="91425" marR="91425" marT="91425" marB="91425" anchor="b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018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</Words>
  <Application>Microsoft Office PowerPoint</Application>
  <PresentationFormat>Custom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Lato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JR</cp:lastModifiedBy>
  <cp:revision>3</cp:revision>
  <dcterms:modified xsi:type="dcterms:W3CDTF">2023-03-08T18:41:01Z</dcterms:modified>
</cp:coreProperties>
</file>