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ditor 1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MIRANDO AL FUTURO | SEGUIR LAS REGLAS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649773"/>
            <a:ext cx="5981100" cy="1215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latin typeface="Lato"/>
                <a:ea typeface="Lato"/>
                <a:cs typeface="Lato"/>
                <a:sym typeface="Lato"/>
              </a:rPr>
              <a:t>REALMENTE NECESITO </a:t>
            </a:r>
            <a:br>
              <a:rPr lang="es-US" sz="3350" dirty="0">
                <a:latin typeface="Lato"/>
                <a:ea typeface="Lato"/>
                <a:cs typeface="Lato"/>
                <a:sym typeface="Lato"/>
              </a:rPr>
            </a:br>
            <a:r>
              <a:rPr lang="es-US" sz="3350" dirty="0">
                <a:latin typeface="Lato"/>
                <a:ea typeface="Lato"/>
                <a:cs typeface="Lato"/>
                <a:sym typeface="Lato"/>
              </a:rPr>
              <a:t>UN TRABAJO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736650"/>
            <a:ext cx="5981100" cy="29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Es casi imposible que te contraten si tienes menos de 16 años, pero si tienes ambición y un poco de creatividad, ¡puedes ser el jefe y comenzar tu propio negocio!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Daryl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Bernstein, quien escribió un libro sobre ideas para negocios pequeños cuando tenía 15 años, llamado </a:t>
            </a:r>
            <a:r>
              <a:rPr lang="es-US" sz="1300" i="1" dirty="0" err="1">
                <a:latin typeface="Lato"/>
                <a:ea typeface="Lato"/>
                <a:cs typeface="Lato"/>
                <a:sym typeface="Lato"/>
              </a:rPr>
              <a:t>Better</a:t>
            </a:r>
            <a:r>
              <a:rPr lang="es-US" sz="1300" i="1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300" i="1" dirty="0" err="1">
                <a:latin typeface="Lato"/>
                <a:ea typeface="Lato"/>
                <a:cs typeface="Lato"/>
                <a:sym typeface="Lato"/>
              </a:rPr>
              <a:t>Than</a:t>
            </a:r>
            <a:r>
              <a:rPr lang="es-US" sz="1300" i="1" dirty="0">
                <a:latin typeface="Lato"/>
                <a:ea typeface="Lato"/>
                <a:cs typeface="Lato"/>
                <a:sym typeface="Lato"/>
              </a:rPr>
              <a:t> a </a:t>
            </a:r>
            <a:r>
              <a:rPr lang="es-US" sz="1300" i="1" dirty="0" err="1">
                <a:latin typeface="Lato"/>
                <a:ea typeface="Lato"/>
                <a:cs typeface="Lato"/>
                <a:sym typeface="Lato"/>
              </a:rPr>
              <a:t>Lemonade</a:t>
            </a:r>
            <a:r>
              <a:rPr lang="es-US" sz="1300" i="1" dirty="0">
                <a:latin typeface="Lato"/>
                <a:ea typeface="Lato"/>
                <a:cs typeface="Lato"/>
                <a:sym typeface="Lato"/>
              </a:rPr>
              <a:t> Stand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(Mejor que un puesto de limonada) (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Beyond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s-US" sz="1300" dirty="0" err="1">
                <a:latin typeface="Lato"/>
                <a:ea typeface="Lato"/>
                <a:cs typeface="Lato"/>
                <a:sym typeface="Lato"/>
              </a:rPr>
              <a:t>Words</a:t>
            </a: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 Publishing), aconseja lo siguiente: “Primero, piensa en tus habilidades y en lo que te interesa. ¿Amas a los animales? Tal vez un negocio de paseo de perros sería adecuado para ti. ¿Siempre te levantas temprano? Comienza un servicio para despertar gente. 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300" dirty="0">
                <a:latin typeface="Lato"/>
                <a:ea typeface="Lato"/>
                <a:cs typeface="Lato"/>
                <a:sym typeface="Lato"/>
              </a:rPr>
              <a:t>Luego, </a:t>
            </a:r>
            <a:r>
              <a:rPr lang="es-US" sz="13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planea qué suministros necesitarás (una palita recogedora de excremento y bolsas de plástico para los paseadores, un teléfono para hacer llamadas para despertar personas), cuánto cobrarás y cuánto tiempo tendrás para hacer el trabajo. Crea algunos folletos para promocionar y listo”. ¿Otro consejo? Escucha a los adultos a tu alrededor cuando comienzan a quejarse de las cosas que nunca hacen. Ya sea envolver regalos, organizar álbumes de fotos o hacer entregas de ropa de la lavandería, hay mucho para hacer si realmente quieres ganar dinero.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6165293"/>
            <a:ext cx="2952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* Reimpreso con la autorización de la revista </a:t>
            </a:r>
            <a:r>
              <a:rPr lang="es-US" sz="900" i="1" dirty="0" err="1">
                <a:latin typeface="Lato"/>
                <a:ea typeface="Lato"/>
                <a:cs typeface="Lato"/>
                <a:sym typeface="Lato"/>
              </a:rPr>
              <a:t>React</a:t>
            </a: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.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918150" y="1772518"/>
            <a:ext cx="5981100" cy="9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1250" b="1"/>
              <a:t>Realmente necesito un trabajo. El problema es que solo tengo 14 años. ¿Tienes alguna idea sobre cómo puedo ganar algo de dinero?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50" b="1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50" b="1"/>
              <a:t>M.F., 14 Georgia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2023-03-08T18:51:38Z</dcterms:modified>
</cp:coreProperties>
</file>