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EA6CE6-2E5B-4DCE-BCB9-3954F55FB8D4}">
  <a:tblStyle styleId="{FDEA6CE6-2E5B-4DCE-BCB9-3954F55FB8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0652">
            <a:off x="719909" y="2936233"/>
            <a:ext cx="6465252" cy="615279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PODER DE ESTRELLA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MIRANDO AL FUTURO | PRESENTARSE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051400" y="1599938"/>
            <a:ext cx="3714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i="1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Datos personales: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30525" y="208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{FDEA6CE6-2E5B-4DCE-BCB9-3954F55FB8D4}</a:tableStyleId>
              </a:tblPr>
              <a:tblGrid>
                <a:gridCol w="5981100"/>
              </a:tblGrid>
              <a:tr h="27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 rot="-2219228">
            <a:off x="1611030" y="4534711"/>
            <a:ext cx="228726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3"/>
          <p:cNvCxnSpPr/>
          <p:nvPr/>
        </p:nvCxnSpPr>
        <p:spPr>
          <a:xfrm flipH="1" rot="8579970">
            <a:off x="1750617" y="4876563"/>
            <a:ext cx="2263626" cy="137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 rot="-2219167">
            <a:off x="2101536" y="4855817"/>
            <a:ext cx="1745284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3"/>
          <p:cNvCxnSpPr/>
          <p:nvPr/>
        </p:nvCxnSpPr>
        <p:spPr>
          <a:xfrm flipH="1" rot="8579337">
            <a:off x="2260108" y="5238651"/>
            <a:ext cx="1704905" cy="488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 rot="-2221866">
            <a:off x="2579712" y="5225266"/>
            <a:ext cx="1343465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/>
          <p:nvPr/>
        </p:nvCxnSpPr>
        <p:spPr>
          <a:xfrm flipH="1" rot="8581408">
            <a:off x="2772707" y="5555460"/>
            <a:ext cx="1224962" cy="83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 rot="-6504529">
            <a:off x="912342" y="6798345"/>
            <a:ext cx="2287560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3"/>
          <p:cNvCxnSpPr/>
          <p:nvPr/>
        </p:nvCxnSpPr>
        <p:spPr>
          <a:xfrm flipH="1" rot="4294191">
            <a:off x="1106035" y="6918700"/>
            <a:ext cx="2263179" cy="1423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 rot="-6504415">
            <a:off x="1557853" y="6692712"/>
            <a:ext cx="1745293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3"/>
          <p:cNvCxnSpPr/>
          <p:nvPr/>
        </p:nvCxnSpPr>
        <p:spPr>
          <a:xfrm flipH="1" rot="4293903">
            <a:off x="1797585" y="6818316"/>
            <a:ext cx="1704784" cy="502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 txBox="1"/>
          <p:nvPr/>
        </p:nvSpPr>
        <p:spPr>
          <a:xfrm rot="-6505612">
            <a:off x="2197296" y="6547313"/>
            <a:ext cx="1343905" cy="4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3"/>
          <p:cNvCxnSpPr/>
          <p:nvPr/>
        </p:nvCxnSpPr>
        <p:spPr>
          <a:xfrm flipH="1" rot="4295501">
            <a:off x="2427229" y="6660673"/>
            <a:ext cx="1224561" cy="730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 rot="2138603">
            <a:off x="3975807" y="4507177"/>
            <a:ext cx="2287304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" name="Google Shape;75;p13"/>
          <p:cNvCxnSpPr/>
          <p:nvPr/>
        </p:nvCxnSpPr>
        <p:spPr>
          <a:xfrm flipH="1" rot="-8662073">
            <a:off x="3883845" y="4866725"/>
            <a:ext cx="2263728" cy="137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 rot="2139267">
            <a:off x="4005763" y="4812646"/>
            <a:ext cx="1745253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3"/>
          <p:cNvCxnSpPr/>
          <p:nvPr/>
        </p:nvCxnSpPr>
        <p:spPr>
          <a:xfrm flipH="1" rot="-8662465">
            <a:off x="3891181" y="5197439"/>
            <a:ext cx="1704762" cy="5341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 rot="2138683">
            <a:off x="3936536" y="5188067"/>
            <a:ext cx="1344127" cy="4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9" name="Google Shape;79;p13"/>
          <p:cNvCxnSpPr/>
          <p:nvPr/>
        </p:nvCxnSpPr>
        <p:spPr>
          <a:xfrm flipH="1" rot="-8662748">
            <a:off x="3908157" y="5551524"/>
            <a:ext cx="1224891" cy="7684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 rot="-10788729">
            <a:off x="2802973" y="8147690"/>
            <a:ext cx="2287512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1" name="Google Shape;81;p13"/>
          <p:cNvCxnSpPr/>
          <p:nvPr/>
        </p:nvCxnSpPr>
        <p:spPr>
          <a:xfrm flipH="1" rot="11846">
            <a:off x="2803855" y="8144831"/>
            <a:ext cx="2263513" cy="1351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 txBox="1"/>
          <p:nvPr/>
        </p:nvSpPr>
        <p:spPr>
          <a:xfrm rot="-10788178">
            <a:off x="3093910" y="7759001"/>
            <a:ext cx="1744810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13"/>
          <p:cNvCxnSpPr/>
          <p:nvPr/>
        </p:nvCxnSpPr>
        <p:spPr>
          <a:xfrm flipH="1" rot="10887">
            <a:off x="3114797" y="7725394"/>
            <a:ext cx="1705209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 rot="-10788487">
            <a:off x="3296544" y="7296594"/>
            <a:ext cx="1343708" cy="400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13"/>
          <p:cNvCxnSpPr/>
          <p:nvPr/>
        </p:nvCxnSpPr>
        <p:spPr>
          <a:xfrm flipH="1" rot="11787">
            <a:off x="3330737" y="7305290"/>
            <a:ext cx="1224907" cy="750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 txBox="1"/>
          <p:nvPr/>
        </p:nvSpPr>
        <p:spPr>
          <a:xfrm rot="6480432">
            <a:off x="4698537" y="6737957"/>
            <a:ext cx="2287339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13"/>
          <p:cNvCxnSpPr/>
          <p:nvPr/>
        </p:nvCxnSpPr>
        <p:spPr>
          <a:xfrm flipH="1" rot="-4319837">
            <a:off x="4520380" y="6882329"/>
            <a:ext cx="2263623" cy="138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 txBox="1"/>
          <p:nvPr/>
        </p:nvSpPr>
        <p:spPr>
          <a:xfrm rot="6481613">
            <a:off x="4605489" y="6600509"/>
            <a:ext cx="1744957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9" name="Google Shape;89;p13"/>
          <p:cNvCxnSpPr/>
          <p:nvPr/>
        </p:nvCxnSpPr>
        <p:spPr>
          <a:xfrm flipH="1" rot="-4319923">
            <a:off x="4406160" y="6726078"/>
            <a:ext cx="1704643" cy="540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3"/>
          <p:cNvSpPr txBox="1"/>
          <p:nvPr/>
        </p:nvSpPr>
        <p:spPr>
          <a:xfrm rot="6481344">
            <a:off x="4366431" y="6457117"/>
            <a:ext cx="1343940" cy="4000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13"/>
          <p:cNvCxnSpPr/>
          <p:nvPr/>
        </p:nvCxnSpPr>
        <p:spPr>
          <a:xfrm flipH="1" rot="-4318930">
            <a:off x="4239786" y="6619832"/>
            <a:ext cx="1224972" cy="78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 rot="-2177235">
            <a:off x="1605954" y="3970292"/>
            <a:ext cx="1410193" cy="4616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i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Educación</a:t>
            </a:r>
          </a:p>
        </p:txBody>
      </p:sp>
      <p:sp>
        <p:nvSpPr>
          <p:cNvPr id="93" name="Google Shape;93;p13"/>
          <p:cNvSpPr txBox="1"/>
          <p:nvPr/>
        </p:nvSpPr>
        <p:spPr>
          <a:xfrm rot="1988035">
            <a:off x="4280634" y="3892781"/>
            <a:ext cx="2605938" cy="4617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i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Fortalezas y talentos</a:t>
            </a:r>
          </a:p>
        </p:txBody>
      </p:sp>
      <p:sp>
        <p:nvSpPr>
          <p:cNvPr id="94" name="Google Shape;94;p13"/>
          <p:cNvSpPr txBox="1"/>
          <p:nvPr/>
        </p:nvSpPr>
        <p:spPr>
          <a:xfrm rot="6239871">
            <a:off x="5310367" y="7078116"/>
            <a:ext cx="2605779" cy="4618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i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Pasatiempos e intereses</a:t>
            </a:r>
          </a:p>
        </p:txBody>
      </p:sp>
      <p:sp>
        <p:nvSpPr>
          <p:cNvPr id="95" name="Google Shape;95;p13"/>
          <p:cNvSpPr txBox="1"/>
          <p:nvPr/>
        </p:nvSpPr>
        <p:spPr>
          <a:xfrm rot="-10799208">
            <a:off x="2632708" y="8854959"/>
            <a:ext cx="260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i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Experiencias de vida</a:t>
            </a:r>
          </a:p>
        </p:txBody>
      </p:sp>
      <p:sp>
        <p:nvSpPr>
          <p:cNvPr id="96" name="Google Shape;96;p13"/>
          <p:cNvSpPr txBox="1"/>
          <p:nvPr/>
        </p:nvSpPr>
        <p:spPr>
          <a:xfrm rot="-6342697">
            <a:off x="38078" y="7265877"/>
            <a:ext cx="2605655" cy="4616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i="1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Metas y sueños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