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Lato" panose="020F0502020204030203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A18345-4F7D-4FA1-BBA1-838AE369AF7A}">
  <a:tblStyle styleId="{22A18345-4F7D-4FA1-BBA1-838AE369AF7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69" d="100"/>
          <a:sy n="69" d="100"/>
        </p:scale>
        <p:origin x="4998" y="9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5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900"/>
              <a:t>© 2022 OVERCOMING OBSTACLES</a:t>
            </a:r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805200"/>
            <a:ext cx="5999100" cy="6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VERDADERO O FALSO</a:t>
            </a:r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w="9525" cap="flat" cmpd="sng">
            <a:solidFill>
              <a:srgbClr val="009C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MIRANDO AL FUTURO | MANEJAR LA PRESIÓN DE LOS COMPAÑEROS</a:t>
            </a: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l="40626" t="92764" r="4005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085200" y="1477613"/>
            <a:ext cx="5734700" cy="3793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 dirty="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Verifica si cada uno de los siguientes enunciados es verdadero o falso.</a:t>
            </a: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4021121294"/>
              </p:ext>
            </p:extLst>
          </p:nvPr>
        </p:nvGraphicFramePr>
        <p:xfrm>
          <a:off x="918150" y="2216550"/>
          <a:ext cx="5901750" cy="6163405"/>
        </p:xfrm>
        <a:graphic>
          <a:graphicData uri="http://schemas.openxmlformats.org/drawingml/2006/table">
            <a:tbl>
              <a:tblPr>
                <a:noFill/>
                <a:tableStyleId>{22A18345-4F7D-4FA1-BBA1-838AE369AF7A}</a:tableStyleId>
              </a:tblPr>
              <a:tblGrid>
                <a:gridCol w="4253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9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72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/>
                      </a:pPr>
                      <a:r>
                        <a:rPr lang="es-US" dirty="0">
                          <a:latin typeface="Lato"/>
                          <a:ea typeface="Lato"/>
                          <a:cs typeface="Lato"/>
                          <a:sym typeface="Lato"/>
                        </a:rPr>
                        <a:t>Participaría de una actividad con personas que no conozco.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2"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No haría trampa en una prueba, aunque todos los demás lo hagan.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3"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A veces, pienso que las personas que no son populares son amigables.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4"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Podría hablar sobre algo, incluso si creo que otras personas no estarían de acuerdo.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5"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Ayudaría a alguien que lo necesite, incluso si esta persona no es mi amiga.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6"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Me gusta conocer a personas que son diferentes a mí.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7"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Si dos de mis amigos no se hablan, puedo continuar siendo amigo de ambos.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8"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Usaría mi camisa favorita para ir a la escuela, incluso si nadie más usa camisas como esta.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9"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Formaría parte de un grupo popular, incluso si hicieran cosas con las que no estoy de acuerdo.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Font typeface="Lato"/>
                        <a:buAutoNum type="arabicPeriod" startAt="10"/>
                      </a:pPr>
                      <a:r>
                        <a:rPr lang="es-US">
                          <a:latin typeface="Lato"/>
                          <a:ea typeface="Lato"/>
                          <a:cs typeface="Lato"/>
                          <a:sym typeface="Lato"/>
                        </a:rPr>
                        <a:t>No mentiría por un amigo, incluso si me lo pidiera.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61" name="Google Shape;61;p13"/>
          <p:cNvGraphicFramePr/>
          <p:nvPr>
            <p:extLst>
              <p:ext uri="{D42A27DB-BD31-4B8C-83A1-F6EECF244321}">
                <p14:modId xmlns:p14="http://schemas.microsoft.com/office/powerpoint/2010/main" val="3659570208"/>
              </p:ext>
            </p:extLst>
          </p:nvPr>
        </p:nvGraphicFramePr>
        <p:xfrm>
          <a:off x="5172074" y="1950150"/>
          <a:ext cx="1647826" cy="266400"/>
        </p:xfrm>
        <a:graphic>
          <a:graphicData uri="http://schemas.openxmlformats.org/drawingml/2006/table">
            <a:tbl>
              <a:tblPr>
                <a:noFill/>
                <a:tableStyleId>{22A18345-4F7D-4FA1-BBA1-838AE369AF7A}</a:tableStyleId>
              </a:tblPr>
              <a:tblGrid>
                <a:gridCol w="8905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7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s-US" sz="1000" b="1" dirty="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VERDADERO</a:t>
                      </a: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US" sz="1000" b="1" dirty="0">
                          <a:latin typeface="Lato"/>
                          <a:ea typeface="Lato"/>
                          <a:cs typeface="Lato"/>
                          <a:sym typeface="Lato"/>
                        </a:rPr>
                        <a:t>FALSO</a:t>
                      </a:r>
                    </a:p>
                  </a:txBody>
                  <a:tcPr marL="0" marR="0" marT="0" marB="0" anchor="ctr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2" name="Google Shape;62;p13"/>
          <p:cNvGraphicFramePr/>
          <p:nvPr>
            <p:extLst>
              <p:ext uri="{D42A27DB-BD31-4B8C-83A1-F6EECF244321}">
                <p14:modId xmlns:p14="http://schemas.microsoft.com/office/powerpoint/2010/main" val="2597793589"/>
              </p:ext>
            </p:extLst>
          </p:nvPr>
        </p:nvGraphicFramePr>
        <p:xfrm>
          <a:off x="5175250" y="8380329"/>
          <a:ext cx="1644650" cy="274975"/>
        </p:xfrm>
        <a:graphic>
          <a:graphicData uri="http://schemas.openxmlformats.org/drawingml/2006/table">
            <a:tbl>
              <a:tblPr>
                <a:noFill/>
                <a:tableStyleId>{22A18345-4F7D-4FA1-BBA1-838AE369AF7A}</a:tableStyleId>
              </a:tblPr>
              <a:tblGrid>
                <a:gridCol w="885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97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/>
                    </a:p>
                  </a:txBody>
                  <a:tcPr marL="0" marR="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L="0" marR="0" marT="0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3" name="Google Shape;63;p13"/>
          <p:cNvSpPr txBox="1"/>
          <p:nvPr/>
        </p:nvSpPr>
        <p:spPr>
          <a:xfrm>
            <a:off x="4528775" y="8298900"/>
            <a:ext cx="681400" cy="3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/>
              <a:t>TOTAL</a:t>
            </a:r>
          </a:p>
        </p:txBody>
      </p:sp>
      <p:sp>
        <p:nvSpPr>
          <p:cNvPr id="64" name="Google Shape;64;p13"/>
          <p:cNvSpPr txBox="1"/>
          <p:nvPr/>
        </p:nvSpPr>
        <p:spPr>
          <a:xfrm>
            <a:off x="918150" y="8704013"/>
            <a:ext cx="5610600" cy="54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143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US" sz="1100" b="1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Ahora, vuelve a la actividad y marca con un círculo los enunciados que crees que son los más difíciles para las personas de tu edad.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207</Words>
  <Application>Microsoft Office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Lato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JR</cp:lastModifiedBy>
  <cp:revision>4</cp:revision>
  <dcterms:modified xsi:type="dcterms:W3CDTF">2023-03-08T18:52:46Z</dcterms:modified>
</cp:coreProperties>
</file>