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9" d="100"/>
          <a:sy n="69" d="100"/>
        </p:scale>
        <p:origin x="475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RESOLUCIÓN DE CONFLICTOS | RESOLVER CONFLICTOS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78088"/>
            <a:ext cx="54564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4000">
                <a:latin typeface="Lato"/>
                <a:ea typeface="Lato"/>
                <a:cs typeface="Lato"/>
                <a:sym typeface="Lato"/>
              </a:rPr>
              <a:t>DILEMAS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920825" y="2184150"/>
            <a:ext cx="5963100" cy="1246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175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</a:t>
            </a:r>
            <a:r>
              <a:rPr lang="es-U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Estás jugando al fútbol con tus compañeros durante el almuerzo. Algunos jugadores se están empujando durante el juego. Mientras todos regresan a clase, alguien te da un puñetazo. ¿Qué haces?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918150" y="3671875"/>
            <a:ext cx="6028800" cy="12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175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2.</a:t>
            </a:r>
            <a:r>
              <a:rPr lang="es-U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Tu amiga está de mal humor porque la castigaron por una semana. Están hablando sobre ir a ver una película cuando, de repente, comienza a gritarte. De pronto, están discutiendo. ¿Qué haces?</a:t>
            </a:r>
          </a:p>
        </p:txBody>
      </p:sp>
      <p:sp>
        <p:nvSpPr>
          <p:cNvPr id="61" name="Google Shape;61;p13"/>
          <p:cNvSpPr txBox="1"/>
          <p:nvPr/>
        </p:nvSpPr>
        <p:spPr>
          <a:xfrm>
            <a:off x="920725" y="5159625"/>
            <a:ext cx="5963100" cy="9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175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3.</a:t>
            </a:r>
            <a:r>
              <a:rPr lang="es-U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Tu hermano ha estado molestándote toda la tarde. Le arrojas una almohada y le dices que se detenga. Él te arroja la almohada a ti y te quita los anteojos de la cara del golpe. ¿Qué haces?</a:t>
            </a:r>
          </a:p>
        </p:txBody>
      </p:sp>
      <p:sp>
        <p:nvSpPr>
          <p:cNvPr id="62" name="Google Shape;62;p13"/>
          <p:cNvSpPr txBox="1"/>
          <p:nvPr/>
        </p:nvSpPr>
        <p:spPr>
          <a:xfrm>
            <a:off x="959525" y="6606200"/>
            <a:ext cx="5963100" cy="12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3175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5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4.</a:t>
            </a:r>
            <a:r>
              <a:rPr lang="es-US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Escuchas que alguien te acusa de robar una chaqueta. Esta persona perdió una chaqueta que es muy parecida a la tuya. Esta persona se junta con un grupo que tratas de evitar. ¿Qué haces?</a:t>
            </a:r>
          </a:p>
        </p:txBody>
      </p:sp>
      <p:cxnSp>
        <p:nvCxnSpPr>
          <p:cNvPr id="63" name="Google Shape;63;p13"/>
          <p:cNvCxnSpPr/>
          <p:nvPr/>
        </p:nvCxnSpPr>
        <p:spPr>
          <a:xfrm>
            <a:off x="959575" y="1985875"/>
            <a:ext cx="5963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64" name="Google Shape;64;p13"/>
          <p:cNvCxnSpPr/>
          <p:nvPr/>
        </p:nvCxnSpPr>
        <p:spPr>
          <a:xfrm>
            <a:off x="959575" y="3497742"/>
            <a:ext cx="5963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65" name="Google Shape;65;p13"/>
          <p:cNvCxnSpPr/>
          <p:nvPr/>
        </p:nvCxnSpPr>
        <p:spPr>
          <a:xfrm>
            <a:off x="959575" y="4961417"/>
            <a:ext cx="5963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66" name="Google Shape;66;p13"/>
          <p:cNvCxnSpPr/>
          <p:nvPr/>
        </p:nvCxnSpPr>
        <p:spPr>
          <a:xfrm>
            <a:off x="991175" y="6304292"/>
            <a:ext cx="5963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67" name="Google Shape;67;p13"/>
          <p:cNvCxnSpPr/>
          <p:nvPr/>
        </p:nvCxnSpPr>
        <p:spPr>
          <a:xfrm>
            <a:off x="991175" y="8086742"/>
            <a:ext cx="5963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</p:cxnSp>
      <p:sp>
        <p:nvSpPr>
          <p:cNvPr id="68" name="Google Shape;68;p13"/>
          <p:cNvSpPr txBox="1"/>
          <p:nvPr/>
        </p:nvSpPr>
        <p:spPr>
          <a:xfrm rot="10800000">
            <a:off x="6537075" y="1524175"/>
            <a:ext cx="7710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180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2023-03-08T18:33:44Z</dcterms:modified>
</cp:coreProperties>
</file>