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7772400" cy="10058400"/>
  <p:notesSz cx="6858000" cy="9144000"/>
  <p:embeddedFontLst>
    <p:embeddedFont>
      <p:font typeface="Lato" panose="020F0502020204030203" pitchFamily="34" charset="0"/>
      <p:regular r:id="rId4"/>
      <p:bold r:id="rId5"/>
      <p:italic r:id="rId6"/>
      <p:boldItalic r:id="rId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14A47CC0-1511-4721-822E-3D466C004D52}">
  <a:tblStyle styleId="{14A47CC0-1511-4721-822E-3D466C004D52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1404" y="84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tableStyles" Target="tableStyles.xml"/><Relationship Id="rId5" Type="http://schemas.openxmlformats.org/officeDocument/2006/relationships/font" Target="fonts/font2.fntdata"/><Relationship Id="rId10" Type="http://schemas.openxmlformats.org/officeDocument/2006/relationships/theme" Target="theme/theme1.xml"/><Relationship Id="rId4" Type="http://schemas.openxmlformats.org/officeDocument/2006/relationships/font" Target="fonts/font1.fntdata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104450" y="685800"/>
            <a:ext cx="2649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19630cf534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05025" y="685800"/>
            <a:ext cx="264953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19630cf534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264952" y="1456058"/>
            <a:ext cx="7242600" cy="4014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264945" y="5542289"/>
            <a:ext cx="7242600" cy="1550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264945" y="2163089"/>
            <a:ext cx="7242600" cy="384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264945" y="6164351"/>
            <a:ext cx="7242600" cy="254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264945" y="4206107"/>
            <a:ext cx="7242600" cy="164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2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2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107540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2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264945" y="1086507"/>
            <a:ext cx="2386800" cy="1478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264945" y="2717440"/>
            <a:ext cx="2386800" cy="621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16713" y="880293"/>
            <a:ext cx="5412600" cy="799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886200" y="-244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25675" y="2411542"/>
            <a:ext cx="3438300" cy="2898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25675" y="5481569"/>
            <a:ext cx="3438300" cy="2415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198575" y="1415969"/>
            <a:ext cx="3261300" cy="722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264945" y="8273124"/>
            <a:ext cx="5099100" cy="118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2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/>
        </p:nvSpPr>
        <p:spPr>
          <a:xfrm rot="-5400000">
            <a:off x="-1037973" y="8388257"/>
            <a:ext cx="2808900" cy="32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900"/>
              <a:t>© 2022 OVERCOMING OBSTACLES</a:t>
            </a:r>
          </a:p>
        </p:txBody>
      </p:sp>
      <p:sp>
        <p:nvSpPr>
          <p:cNvPr id="55" name="Google Shape;55;p13"/>
          <p:cNvSpPr txBox="1"/>
          <p:nvPr/>
        </p:nvSpPr>
        <p:spPr>
          <a:xfrm>
            <a:off x="953010" y="805200"/>
            <a:ext cx="5999100" cy="66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spAutoFit/>
          </a:bodyPr>
          <a:lstStyle/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US" sz="315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A VECES ME SIENTO…</a:t>
            </a:r>
          </a:p>
        </p:txBody>
      </p:sp>
      <p:sp>
        <p:nvSpPr>
          <p:cNvPr id="56" name="Google Shape;56;p13"/>
          <p:cNvSpPr/>
          <p:nvPr/>
        </p:nvSpPr>
        <p:spPr>
          <a:xfrm>
            <a:off x="918150" y="310800"/>
            <a:ext cx="5981100" cy="266400"/>
          </a:xfrm>
          <a:prstGeom prst="rect">
            <a:avLst/>
          </a:prstGeom>
          <a:solidFill>
            <a:srgbClr val="009CDF"/>
          </a:solidFill>
          <a:ln w="9525" cap="flat" cmpd="sng">
            <a:solidFill>
              <a:srgbClr val="009CD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" name="Google Shape;57;p13"/>
          <p:cNvSpPr txBox="1"/>
          <p:nvPr/>
        </p:nvSpPr>
        <p:spPr>
          <a:xfrm>
            <a:off x="742656" y="267000"/>
            <a:ext cx="6287088" cy="35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100" b="1" dirty="0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RESOLUCIÓN DE CONFLICTOS | IDENTIFICAR LAS EMOCIONES EN CONFLICTOS</a:t>
            </a:r>
          </a:p>
        </p:txBody>
      </p:sp>
      <p:pic>
        <p:nvPicPr>
          <p:cNvPr id="58" name="Google Shape;58;p13"/>
          <p:cNvPicPr preferRelativeResize="0"/>
          <p:nvPr/>
        </p:nvPicPr>
        <p:blipFill rotWithShape="1">
          <a:blip r:embed="rId3">
            <a:alphaModFix/>
          </a:blip>
          <a:srcRect l="40626" t="92764" r="40054"/>
          <a:stretch/>
        </p:blipFill>
        <p:spPr>
          <a:xfrm>
            <a:off x="3149674" y="9322875"/>
            <a:ext cx="1518050" cy="735524"/>
          </a:xfrm>
          <a:prstGeom prst="rect">
            <a:avLst/>
          </a:prstGeom>
          <a:noFill/>
          <a:ln>
            <a:noFill/>
          </a:ln>
        </p:spPr>
      </p:pic>
      <p:sp>
        <p:nvSpPr>
          <p:cNvPr id="59" name="Google Shape;59;p13"/>
          <p:cNvSpPr txBox="1"/>
          <p:nvPr/>
        </p:nvSpPr>
        <p:spPr>
          <a:xfrm>
            <a:off x="839544" y="1406000"/>
            <a:ext cx="61902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114300" lvl="0" indent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>
              <a:latin typeface="Lato"/>
              <a:ea typeface="Lato"/>
              <a:cs typeface="Lato"/>
              <a:sym typeface="Lato"/>
            </a:endParaRPr>
          </a:p>
        </p:txBody>
      </p:sp>
      <p:graphicFrame>
        <p:nvGraphicFramePr>
          <p:cNvPr id="60" name="Google Shape;60;p13"/>
          <p:cNvGraphicFramePr/>
          <p:nvPr>
            <p:extLst>
              <p:ext uri="{D42A27DB-BD31-4B8C-83A1-F6EECF244321}">
                <p14:modId xmlns:p14="http://schemas.microsoft.com/office/powerpoint/2010/main" val="3978210549"/>
              </p:ext>
            </p:extLst>
          </p:nvPr>
        </p:nvGraphicFramePr>
        <p:xfrm>
          <a:off x="918100" y="1659000"/>
          <a:ext cx="6034000" cy="7809700"/>
        </p:xfrm>
        <a:graphic>
          <a:graphicData uri="http://schemas.openxmlformats.org/drawingml/2006/table">
            <a:tbl>
              <a:tblPr>
                <a:noFill/>
                <a:tableStyleId>{14A47CC0-1511-4721-822E-3D466C004D52}</a:tableStyleId>
              </a:tblPr>
              <a:tblGrid>
                <a:gridCol w="1508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08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085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085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809700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s-US" sz="1900" b="1" i="1" dirty="0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A</a:t>
                      </a:r>
                    </a:p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s-US" sz="1200" dirty="0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abatido</a:t>
                      </a:r>
                    </a:p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s-US" sz="1200" dirty="0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abrumado</a:t>
                      </a:r>
                    </a:p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s-US" sz="1200" dirty="0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aburrido</a:t>
                      </a:r>
                    </a:p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s-US" sz="1200" dirty="0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afectuoso</a:t>
                      </a:r>
                    </a:p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s-US" sz="1200" dirty="0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agradecido</a:t>
                      </a:r>
                    </a:p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s-US" sz="1200" dirty="0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agresivo</a:t>
                      </a:r>
                    </a:p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s-US" sz="1200" dirty="0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amigable</a:t>
                      </a:r>
                    </a:p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s-US" sz="1200" dirty="0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animado</a:t>
                      </a:r>
                    </a:p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s-US" sz="1200" dirty="0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ansioso</a:t>
                      </a:r>
                    </a:p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s-US" sz="1200" dirty="0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apenado</a:t>
                      </a:r>
                    </a:p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s-US" sz="1200" dirty="0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arrepentido</a:t>
                      </a:r>
                    </a:p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s-US" sz="1200" dirty="0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asustadizo</a:t>
                      </a:r>
                    </a:p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s-US" sz="1200" dirty="0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asustado</a:t>
                      </a:r>
                    </a:p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s-US" sz="1200" dirty="0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aterrado</a:t>
                      </a:r>
                    </a:p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s-US" sz="1200" dirty="0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atrevido</a:t>
                      </a:r>
                    </a:p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s-US" sz="1200" dirty="0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aventurero</a:t>
                      </a:r>
                    </a:p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s-US" sz="1200" dirty="0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avergonzado</a:t>
                      </a:r>
                    </a:p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sz="1000" dirty="0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s-US" sz="1900" b="1" i="1" dirty="0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C</a:t>
                      </a:r>
                    </a:p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s-US" sz="1200" dirty="0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cambiante</a:t>
                      </a:r>
                    </a:p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s-US" sz="1200" dirty="0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celoso</a:t>
                      </a:r>
                    </a:p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s-US" sz="1200" dirty="0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codicioso</a:t>
                      </a:r>
                    </a:p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s-US" sz="1200" dirty="0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cómodo</a:t>
                      </a:r>
                    </a:p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s-US" sz="1200" dirty="0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compasivo</a:t>
                      </a:r>
                    </a:p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s-US" sz="1200" dirty="0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competente</a:t>
                      </a:r>
                    </a:p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s-US" sz="1200" dirty="0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confiado</a:t>
                      </a:r>
                    </a:p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s-US" sz="1200" dirty="0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confundido</a:t>
                      </a:r>
                    </a:p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s-US" sz="1200" dirty="0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cuidadoso</a:t>
                      </a:r>
                    </a:p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s-US" sz="1200" dirty="0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culpable</a:t>
                      </a:r>
                    </a:p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s-US" sz="1200" dirty="0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curioso</a:t>
                      </a:r>
                    </a:p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sz="1000" dirty="0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s-US" sz="1900" b="1" i="1" dirty="0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D</a:t>
                      </a:r>
                    </a:p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s-US" sz="1200" dirty="0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decepcionado</a:t>
                      </a:r>
                    </a:p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s-US" sz="1200" dirty="0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decidido   </a:t>
                      </a:r>
                    </a:p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s-US" sz="1200" dirty="0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deprimido</a:t>
                      </a:r>
                    </a:p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s-US" sz="1200" dirty="0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desanimado</a:t>
                      </a:r>
                    </a:p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s-US" sz="1200" dirty="0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desconcertado</a:t>
                      </a:r>
                    </a:p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s-US" sz="1200" dirty="0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desconfiado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s-US" sz="1900" b="1" i="1" u="none" strike="noStrike" cap="none" dirty="0">
                          <a:solidFill>
                            <a:schemeClr val="dk1"/>
                          </a:solidFill>
                          <a:latin typeface="Lato"/>
                          <a:ea typeface="Arial"/>
                          <a:cs typeface="Arial"/>
                          <a:sym typeface="Arial"/>
                        </a:rPr>
                        <a:t>E</a:t>
                      </a:r>
                      <a:endParaRPr lang="es-AR" sz="1900" b="1" i="1" u="none" strike="noStrike" cap="none" dirty="0">
                        <a:solidFill>
                          <a:schemeClr val="dk1"/>
                        </a:solidFill>
                        <a:latin typeface="Lato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indent="0" algn="ctr"/>
                      <a:r>
                        <a:rPr lang="es-US" sz="1200" b="0" i="0" u="none" strike="noStrike" cap="none" dirty="0">
                          <a:solidFill>
                            <a:schemeClr val="dk1"/>
                          </a:solidFill>
                          <a:latin typeface="Lato"/>
                          <a:ea typeface="Arial"/>
                          <a:cs typeface="Arial"/>
                          <a:sym typeface="Arial"/>
                        </a:rPr>
                        <a:t>emocionado</a:t>
                      </a:r>
                      <a:endParaRPr lang="es-AR" sz="1200" b="0" i="0" u="none" strike="noStrike" cap="none" dirty="0">
                        <a:solidFill>
                          <a:schemeClr val="dk1"/>
                        </a:solidFill>
                        <a:latin typeface="Lato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indent="0" algn="ctr"/>
                      <a:r>
                        <a:rPr lang="es-US" sz="1200" b="0" i="0" u="none" strike="noStrike" cap="none" dirty="0">
                          <a:solidFill>
                            <a:schemeClr val="dk1"/>
                          </a:solidFill>
                          <a:latin typeface="Lato"/>
                          <a:ea typeface="Arial"/>
                          <a:cs typeface="Arial"/>
                          <a:sym typeface="Arial"/>
                        </a:rPr>
                        <a:t>enérgico</a:t>
                      </a:r>
                      <a:endParaRPr lang="es-AR" sz="1200" b="0" i="0" u="none" strike="noStrike" cap="none" dirty="0">
                        <a:solidFill>
                          <a:schemeClr val="dk1"/>
                        </a:solidFill>
                        <a:latin typeface="Lato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indent="0" algn="ctr"/>
                      <a:r>
                        <a:rPr lang="es-US" sz="1200" b="0" i="0" u="none" strike="noStrike" cap="none" dirty="0">
                          <a:solidFill>
                            <a:schemeClr val="dk1"/>
                          </a:solidFill>
                          <a:latin typeface="Lato"/>
                          <a:ea typeface="Arial"/>
                          <a:cs typeface="Arial"/>
                          <a:sym typeface="Arial"/>
                        </a:rPr>
                        <a:t>entusiasmado</a:t>
                      </a:r>
                      <a:endParaRPr lang="es-AR" sz="1200" b="0" i="0" u="none" strike="noStrike" cap="none" dirty="0">
                        <a:solidFill>
                          <a:schemeClr val="dk1"/>
                        </a:solidFill>
                        <a:latin typeface="Lato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indent="0" algn="ctr"/>
                      <a:r>
                        <a:rPr lang="es-US" sz="1200" b="0" i="0" u="none" strike="noStrike" cap="none" dirty="0">
                          <a:solidFill>
                            <a:schemeClr val="dk1"/>
                          </a:solidFill>
                          <a:latin typeface="Lato"/>
                          <a:ea typeface="Arial"/>
                          <a:cs typeface="Arial"/>
                          <a:sym typeface="Arial"/>
                        </a:rPr>
                        <a:t>envidioso</a:t>
                      </a:r>
                      <a:endParaRPr lang="es-AR" sz="1200" b="0" i="0" u="none" strike="noStrike" cap="none" dirty="0">
                        <a:solidFill>
                          <a:schemeClr val="dk1"/>
                        </a:solidFill>
                        <a:latin typeface="Lato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indent="0" algn="ctr"/>
                      <a:r>
                        <a:rPr lang="es-US" sz="1200" b="0" i="0" u="none" strike="noStrike" cap="none" dirty="0">
                          <a:solidFill>
                            <a:schemeClr val="dk1"/>
                          </a:solidFill>
                          <a:latin typeface="Lato"/>
                          <a:ea typeface="Arial"/>
                          <a:cs typeface="Arial"/>
                          <a:sym typeface="Arial"/>
                        </a:rPr>
                        <a:t>escéptico</a:t>
                      </a:r>
                      <a:endParaRPr lang="es-AR" sz="1200" b="0" i="0" u="none" strike="noStrike" cap="none" dirty="0">
                        <a:solidFill>
                          <a:schemeClr val="dk1"/>
                        </a:solidFill>
                        <a:latin typeface="Lato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indent="0" algn="ctr"/>
                      <a:r>
                        <a:rPr lang="es-US" sz="1200" b="0" i="0" u="none" strike="noStrike" cap="none" dirty="0">
                          <a:solidFill>
                            <a:schemeClr val="dk1"/>
                          </a:solidFill>
                          <a:latin typeface="Lato"/>
                          <a:ea typeface="Arial"/>
                          <a:cs typeface="Arial"/>
                          <a:sym typeface="Arial"/>
                        </a:rPr>
                        <a:t>eufórico</a:t>
                      </a:r>
                      <a:endParaRPr lang="es-AR" sz="1200" b="0" i="0" u="none" strike="noStrike" cap="none" dirty="0">
                        <a:solidFill>
                          <a:schemeClr val="dk1"/>
                        </a:solidFill>
                        <a:latin typeface="Lato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indent="0" algn="ctr"/>
                      <a:r>
                        <a:rPr lang="es-US" sz="1200" b="0" i="0" u="none" strike="noStrike" cap="none" dirty="0">
                          <a:solidFill>
                            <a:schemeClr val="dk1"/>
                          </a:solidFill>
                          <a:latin typeface="Lato"/>
                          <a:ea typeface="Arial"/>
                          <a:cs typeface="Arial"/>
                          <a:sym typeface="Arial"/>
                        </a:rPr>
                        <a:t>exhausto</a:t>
                      </a:r>
                      <a:endParaRPr lang="es-AR" sz="1200" b="0" i="0" u="none" strike="noStrike" cap="none" dirty="0">
                        <a:solidFill>
                          <a:schemeClr val="dk1"/>
                        </a:solidFill>
                        <a:latin typeface="Lato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indent="0" algn="ctr"/>
                      <a:r>
                        <a:rPr lang="es-US" sz="1200" b="0" i="0" u="none" strike="noStrike" cap="none" dirty="0">
                          <a:solidFill>
                            <a:schemeClr val="dk1"/>
                          </a:solidFill>
                          <a:latin typeface="Lato"/>
                          <a:ea typeface="Arial"/>
                          <a:cs typeface="Arial"/>
                          <a:sym typeface="Arial"/>
                        </a:rPr>
                        <a:t>extravagante</a:t>
                      </a:r>
                    </a:p>
                    <a:p>
                      <a:pPr marL="0" indent="0" algn="ctr"/>
                      <a:endParaRPr lang="es-AR" sz="1200" b="0" i="0" u="none" strike="noStrike" cap="none" dirty="0">
                        <a:solidFill>
                          <a:schemeClr val="dk1"/>
                        </a:solidFill>
                        <a:latin typeface="Lato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s-US" sz="1900" b="1" i="1" u="none" strike="noStrike" cap="none" dirty="0">
                          <a:solidFill>
                            <a:schemeClr val="dk1"/>
                          </a:solidFill>
                          <a:latin typeface="Lato"/>
                          <a:ea typeface="Arial"/>
                          <a:cs typeface="Arial"/>
                          <a:sym typeface="Arial"/>
                        </a:rPr>
                        <a:t>F</a:t>
                      </a:r>
                      <a:endParaRPr lang="es-AR" sz="1900" b="1" i="1" u="none" strike="noStrike" cap="none" dirty="0">
                        <a:solidFill>
                          <a:schemeClr val="dk1"/>
                        </a:solidFill>
                        <a:latin typeface="Lato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indent="0" algn="ctr"/>
                      <a:r>
                        <a:rPr lang="es-US" sz="1200" b="0" i="0" u="none" strike="noStrike" cap="none" dirty="0">
                          <a:solidFill>
                            <a:schemeClr val="dk1"/>
                          </a:solidFill>
                          <a:latin typeface="Lato"/>
                          <a:ea typeface="Arial"/>
                          <a:cs typeface="Arial"/>
                          <a:sym typeface="Arial"/>
                        </a:rPr>
                        <a:t>fascinado</a:t>
                      </a:r>
                      <a:endParaRPr lang="es-AR" sz="1200" b="0" i="0" u="none" strike="noStrike" cap="none" dirty="0">
                        <a:solidFill>
                          <a:schemeClr val="dk1"/>
                        </a:solidFill>
                        <a:latin typeface="Lato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indent="0" algn="ctr"/>
                      <a:r>
                        <a:rPr lang="es-US" sz="1200" b="0" i="0" u="none" strike="noStrike" cap="none" dirty="0">
                          <a:solidFill>
                            <a:schemeClr val="dk1"/>
                          </a:solidFill>
                          <a:latin typeface="Lato"/>
                          <a:ea typeface="Arial"/>
                          <a:cs typeface="Arial"/>
                          <a:sym typeface="Arial"/>
                        </a:rPr>
                        <a:t>feliz</a:t>
                      </a:r>
                      <a:endParaRPr lang="es-AR" sz="1200" b="0" i="0" u="none" strike="noStrike" cap="none" dirty="0">
                        <a:solidFill>
                          <a:schemeClr val="dk1"/>
                        </a:solidFill>
                        <a:latin typeface="Lato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indent="0" algn="ctr"/>
                      <a:r>
                        <a:rPr lang="es-US" sz="1200" b="0" i="0" u="none" strike="noStrike" cap="none" dirty="0">
                          <a:solidFill>
                            <a:schemeClr val="dk1"/>
                          </a:solidFill>
                          <a:latin typeface="Lato"/>
                          <a:ea typeface="Arial"/>
                          <a:cs typeface="Arial"/>
                          <a:sym typeface="Arial"/>
                        </a:rPr>
                        <a:t>fervoroso</a:t>
                      </a:r>
                      <a:endParaRPr lang="es-AR" sz="1200" b="0" i="0" u="none" strike="noStrike" cap="none" dirty="0">
                        <a:solidFill>
                          <a:schemeClr val="dk1"/>
                        </a:solidFill>
                        <a:latin typeface="Lato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indent="0" algn="ctr"/>
                      <a:r>
                        <a:rPr lang="es-US" sz="1200" b="0" i="0" u="none" strike="noStrike" cap="none" dirty="0">
                          <a:solidFill>
                            <a:schemeClr val="dk1"/>
                          </a:solidFill>
                          <a:latin typeface="Lato"/>
                          <a:ea typeface="Arial"/>
                          <a:cs typeface="Arial"/>
                          <a:sym typeface="Arial"/>
                        </a:rPr>
                        <a:t>frustrado</a:t>
                      </a:r>
                    </a:p>
                    <a:p>
                      <a:pPr marL="0" indent="0" algn="ctr"/>
                      <a:endParaRPr lang="es-AR" sz="1200" b="0" i="0" u="none" strike="noStrike" cap="none" dirty="0">
                        <a:solidFill>
                          <a:schemeClr val="dk1"/>
                        </a:solidFill>
                        <a:latin typeface="Lato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s-US" sz="1900" b="1" i="1" u="none" strike="noStrike" cap="none" dirty="0">
                          <a:solidFill>
                            <a:schemeClr val="dk1"/>
                          </a:solidFill>
                          <a:latin typeface="Lato"/>
                          <a:ea typeface="Arial"/>
                          <a:cs typeface="Arial"/>
                          <a:sym typeface="Arial"/>
                        </a:rPr>
                        <a:t>G</a:t>
                      </a:r>
                      <a:endParaRPr lang="es-AR" sz="1900" b="1" i="1" u="none" strike="noStrike" cap="none" dirty="0">
                        <a:solidFill>
                          <a:schemeClr val="dk1"/>
                        </a:solidFill>
                        <a:latin typeface="Lato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indent="0" algn="ctr"/>
                      <a:r>
                        <a:rPr lang="es-US" sz="1200" b="0" i="0" u="none" strike="noStrike" cap="none" dirty="0">
                          <a:solidFill>
                            <a:schemeClr val="dk1"/>
                          </a:solidFill>
                          <a:latin typeface="Lato"/>
                          <a:ea typeface="Arial"/>
                          <a:cs typeface="Arial"/>
                          <a:sym typeface="Arial"/>
                        </a:rPr>
                        <a:t>gruñón</a:t>
                      </a:r>
                    </a:p>
                    <a:p>
                      <a:pPr marL="0" indent="0" algn="ctr"/>
                      <a:endParaRPr lang="es-AR" sz="1200" b="0" i="0" u="none" strike="noStrike" cap="none" dirty="0">
                        <a:solidFill>
                          <a:schemeClr val="dk1"/>
                        </a:solidFill>
                        <a:latin typeface="Lato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s-US" sz="1900" b="1" i="1" u="none" strike="noStrike" cap="none" dirty="0">
                          <a:solidFill>
                            <a:schemeClr val="dk1"/>
                          </a:solidFill>
                          <a:latin typeface="Lato"/>
                          <a:ea typeface="Arial"/>
                          <a:cs typeface="Arial"/>
                          <a:sym typeface="Arial"/>
                        </a:rPr>
                        <a:t>H</a:t>
                      </a:r>
                      <a:endParaRPr lang="es-AR" sz="1900" b="1" i="1" u="none" strike="noStrike" cap="none" dirty="0">
                        <a:solidFill>
                          <a:schemeClr val="dk1"/>
                        </a:solidFill>
                        <a:latin typeface="Lato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indent="0" algn="ctr"/>
                      <a:r>
                        <a:rPr lang="es-US" sz="1200" b="0" i="0" u="none" strike="noStrike" cap="none" dirty="0">
                          <a:solidFill>
                            <a:schemeClr val="dk1"/>
                          </a:solidFill>
                          <a:latin typeface="Lato"/>
                          <a:ea typeface="Arial"/>
                          <a:cs typeface="Arial"/>
                          <a:sym typeface="Arial"/>
                        </a:rPr>
                        <a:t>holgazán</a:t>
                      </a:r>
                      <a:endParaRPr lang="es-AR" sz="1200" b="0" i="0" u="none" strike="noStrike" cap="none" dirty="0">
                        <a:solidFill>
                          <a:schemeClr val="dk1"/>
                        </a:solidFill>
                        <a:latin typeface="Lato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indent="0" algn="ctr"/>
                      <a:r>
                        <a:rPr lang="es-US" sz="1200" b="0" i="0" u="none" strike="noStrike" cap="none" dirty="0">
                          <a:solidFill>
                            <a:schemeClr val="dk1"/>
                          </a:solidFill>
                          <a:latin typeface="Lato"/>
                          <a:ea typeface="Arial"/>
                          <a:cs typeface="Arial"/>
                          <a:sym typeface="Arial"/>
                        </a:rPr>
                        <a:t>horrorizado</a:t>
                      </a:r>
                    </a:p>
                    <a:p>
                      <a:pPr marL="0" indent="0" algn="ctr"/>
                      <a:endParaRPr lang="es-AR" sz="1200" b="0" i="0" u="none" strike="noStrike" cap="none" dirty="0">
                        <a:solidFill>
                          <a:schemeClr val="dk1"/>
                        </a:solidFill>
                        <a:latin typeface="Lato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s-US" sz="1900" b="1" i="1" u="none" strike="noStrike" cap="none" dirty="0">
                          <a:solidFill>
                            <a:schemeClr val="dk1"/>
                          </a:solidFill>
                          <a:latin typeface="Lato"/>
                          <a:ea typeface="Arial"/>
                          <a:cs typeface="Arial"/>
                          <a:sym typeface="Arial"/>
                        </a:rPr>
                        <a:t>I</a:t>
                      </a:r>
                      <a:endParaRPr lang="es-AR" sz="1900" b="1" i="1" u="none" strike="noStrike" cap="none" dirty="0">
                        <a:solidFill>
                          <a:schemeClr val="dk1"/>
                        </a:solidFill>
                        <a:latin typeface="Lato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indent="0" algn="ctr"/>
                      <a:r>
                        <a:rPr lang="es-US" sz="1200" b="0" i="0" u="none" strike="noStrike" cap="none" dirty="0">
                          <a:solidFill>
                            <a:schemeClr val="dk1"/>
                          </a:solidFill>
                          <a:latin typeface="Lato"/>
                          <a:ea typeface="Arial"/>
                          <a:cs typeface="Arial"/>
                          <a:sym typeface="Arial"/>
                        </a:rPr>
                        <a:t>ilusionado</a:t>
                      </a:r>
                      <a:endParaRPr lang="es-AR" sz="1200" b="0" i="0" u="none" strike="noStrike" cap="none" dirty="0">
                        <a:solidFill>
                          <a:schemeClr val="dk1"/>
                        </a:solidFill>
                        <a:latin typeface="Lato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indent="0" algn="ctr"/>
                      <a:r>
                        <a:rPr lang="es-US" sz="1200" b="0" i="0" u="none" strike="noStrike" cap="none" dirty="0">
                          <a:solidFill>
                            <a:schemeClr val="dk1"/>
                          </a:solidFill>
                          <a:latin typeface="Lato"/>
                          <a:ea typeface="Arial"/>
                          <a:cs typeface="Arial"/>
                          <a:sym typeface="Arial"/>
                        </a:rPr>
                        <a:t>impaciente</a:t>
                      </a:r>
                      <a:endParaRPr lang="es-AR" sz="1200" b="0" i="0" u="none" strike="noStrike" cap="none" dirty="0">
                        <a:solidFill>
                          <a:schemeClr val="dk1"/>
                        </a:solidFill>
                        <a:latin typeface="Lato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indent="0" algn="ctr"/>
                      <a:r>
                        <a:rPr lang="es-US" sz="1200" b="0" i="0" u="none" strike="noStrike" cap="none" dirty="0">
                          <a:solidFill>
                            <a:schemeClr val="dk1"/>
                          </a:solidFill>
                          <a:latin typeface="Lato"/>
                          <a:ea typeface="Arial"/>
                          <a:cs typeface="Arial"/>
                          <a:sym typeface="Arial"/>
                        </a:rPr>
                        <a:t>impactado</a:t>
                      </a:r>
                      <a:endParaRPr lang="es-AR" sz="1200" b="0" i="0" u="none" strike="noStrike" cap="none" dirty="0">
                        <a:solidFill>
                          <a:schemeClr val="dk1"/>
                        </a:solidFill>
                        <a:latin typeface="Lato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indent="0" algn="ctr"/>
                      <a:r>
                        <a:rPr lang="es-US" sz="1200" b="0" i="0" u="none" strike="noStrike" cap="none" dirty="0">
                          <a:solidFill>
                            <a:schemeClr val="dk1"/>
                          </a:solidFill>
                          <a:latin typeface="Lato"/>
                          <a:ea typeface="Arial"/>
                          <a:cs typeface="Arial"/>
                          <a:sym typeface="Arial"/>
                        </a:rPr>
                        <a:t>incómodo</a:t>
                      </a:r>
                      <a:endParaRPr lang="es-AR" sz="1200" b="0" i="0" u="none" strike="noStrike" cap="none" dirty="0">
                        <a:solidFill>
                          <a:schemeClr val="dk1"/>
                        </a:solidFill>
                        <a:latin typeface="Lato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indent="0" algn="ctr"/>
                      <a:r>
                        <a:rPr lang="es-US" sz="1200" b="0" i="0" u="none" strike="noStrike" cap="none" dirty="0">
                          <a:solidFill>
                            <a:schemeClr val="dk1"/>
                          </a:solidFill>
                          <a:latin typeface="Lato"/>
                          <a:ea typeface="Arial"/>
                          <a:cs typeface="Arial"/>
                          <a:sym typeface="Arial"/>
                        </a:rPr>
                        <a:t>incompetente</a:t>
                      </a:r>
                      <a:endParaRPr lang="es-AR" sz="1200" b="0" i="0" u="none" strike="noStrike" cap="none" dirty="0">
                        <a:solidFill>
                          <a:schemeClr val="dk1"/>
                        </a:solidFill>
                        <a:latin typeface="Lato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indent="0" algn="ctr"/>
                      <a:r>
                        <a:rPr lang="es-US" sz="1200" b="0" i="0" u="none" strike="noStrike" cap="none" dirty="0">
                          <a:solidFill>
                            <a:schemeClr val="dk1"/>
                          </a:solidFill>
                          <a:latin typeface="Lato"/>
                          <a:ea typeface="Arial"/>
                          <a:cs typeface="Arial"/>
                          <a:sym typeface="Arial"/>
                        </a:rPr>
                        <a:t>indeciso</a:t>
                      </a:r>
                      <a:endParaRPr lang="es-AR" sz="1200" b="0" i="0" u="none" strike="noStrike" cap="none" dirty="0">
                        <a:solidFill>
                          <a:schemeClr val="dk1"/>
                        </a:solidFill>
                        <a:latin typeface="Lato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indent="0" algn="ctr"/>
                      <a:r>
                        <a:rPr lang="es-US" sz="1200" b="0" i="0" u="none" strike="noStrike" cap="none" dirty="0">
                          <a:solidFill>
                            <a:schemeClr val="dk1"/>
                          </a:solidFill>
                          <a:latin typeface="Lato"/>
                          <a:ea typeface="Arial"/>
                          <a:cs typeface="Arial"/>
                          <a:sym typeface="Arial"/>
                        </a:rPr>
                        <a:t>indefenso</a:t>
                      </a:r>
                      <a:endParaRPr lang="es-AR" sz="1200" b="0" i="0" u="none" strike="noStrike" cap="none" dirty="0">
                        <a:solidFill>
                          <a:schemeClr val="dk1"/>
                        </a:solidFill>
                        <a:latin typeface="Lato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indent="0" algn="ctr"/>
                      <a:r>
                        <a:rPr lang="es-US" sz="1200" b="0" i="0" u="none" strike="noStrike" cap="none" dirty="0">
                          <a:solidFill>
                            <a:schemeClr val="dk1"/>
                          </a:solidFill>
                          <a:latin typeface="Lato"/>
                          <a:ea typeface="Arial"/>
                          <a:cs typeface="Arial"/>
                          <a:sym typeface="Arial"/>
                        </a:rPr>
                        <a:t>indiferente</a:t>
                      </a:r>
                      <a:endParaRPr lang="es-AR" sz="1200" b="0" i="0" u="none" strike="noStrike" cap="none" dirty="0">
                        <a:solidFill>
                          <a:schemeClr val="dk1"/>
                        </a:solidFill>
                        <a:latin typeface="Lato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indent="0" algn="ctr"/>
                      <a:r>
                        <a:rPr lang="es-US" sz="1200" b="0" i="0" u="none" strike="noStrike" cap="none" dirty="0">
                          <a:solidFill>
                            <a:schemeClr val="dk1"/>
                          </a:solidFill>
                          <a:latin typeface="Lato"/>
                          <a:ea typeface="Arial"/>
                          <a:cs typeface="Arial"/>
                          <a:sym typeface="Arial"/>
                        </a:rPr>
                        <a:t>indignado</a:t>
                      </a:r>
                      <a:endParaRPr lang="es-AR" sz="1200" b="0" i="0" u="none" strike="noStrike" cap="none" dirty="0">
                        <a:solidFill>
                          <a:schemeClr val="dk1"/>
                        </a:solidFill>
                        <a:latin typeface="Lato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indent="0" algn="ctr"/>
                      <a:r>
                        <a:rPr lang="es-US" sz="1200" b="0" i="0" u="none" strike="noStrike" cap="none" dirty="0">
                          <a:solidFill>
                            <a:schemeClr val="dk1"/>
                          </a:solidFill>
                          <a:latin typeface="Lato"/>
                          <a:ea typeface="Arial"/>
                          <a:cs typeface="Arial"/>
                          <a:sym typeface="Arial"/>
                        </a:rPr>
                        <a:t>ingenuo</a:t>
                      </a:r>
                      <a:endParaRPr lang="es-AR" sz="1200" b="0" i="0" u="none" strike="noStrike" cap="none" dirty="0">
                        <a:solidFill>
                          <a:schemeClr val="dk1"/>
                        </a:solidFill>
                        <a:latin typeface="Lato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indent="0" algn="ctr"/>
                      <a:r>
                        <a:rPr lang="es-US" sz="1200" b="0" i="0" u="none" strike="noStrike" cap="none" dirty="0">
                          <a:solidFill>
                            <a:schemeClr val="dk1"/>
                          </a:solidFill>
                          <a:latin typeface="Lato"/>
                          <a:ea typeface="Arial"/>
                          <a:cs typeface="Arial"/>
                          <a:sym typeface="Arial"/>
                        </a:rPr>
                        <a:t>inquieto</a:t>
                      </a:r>
                      <a:endParaRPr lang="es-AR" sz="1200" b="0" i="0" u="none" strike="noStrike" cap="none" dirty="0">
                        <a:solidFill>
                          <a:schemeClr val="dk1"/>
                        </a:solidFill>
                        <a:latin typeface="Lato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indent="0" algn="ctr"/>
                      <a:r>
                        <a:rPr lang="es-US" sz="1200" b="0" i="0" u="none" strike="noStrike" cap="none" dirty="0">
                          <a:solidFill>
                            <a:schemeClr val="dk1"/>
                          </a:solidFill>
                          <a:latin typeface="Lato"/>
                          <a:ea typeface="Arial"/>
                          <a:cs typeface="Arial"/>
                          <a:sym typeface="Arial"/>
                        </a:rPr>
                        <a:t>inseguro</a:t>
                      </a:r>
                      <a:endParaRPr lang="es-AR" sz="1200" b="0" i="0" u="none" strike="noStrike" cap="none" dirty="0">
                        <a:solidFill>
                          <a:schemeClr val="dk1"/>
                        </a:solidFill>
                        <a:latin typeface="Lato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indent="0" algn="ctr"/>
                      <a:r>
                        <a:rPr lang="es-US" sz="1200" b="0" i="0" u="none" strike="noStrike" cap="none" dirty="0">
                          <a:solidFill>
                            <a:schemeClr val="dk1"/>
                          </a:solidFill>
                          <a:latin typeface="Lato"/>
                          <a:ea typeface="Arial"/>
                          <a:cs typeface="Arial"/>
                          <a:sym typeface="Arial"/>
                        </a:rPr>
                        <a:t>inspirado</a:t>
                      </a:r>
                      <a:endParaRPr lang="es-AR" sz="1200" b="0" i="0" u="none" strike="noStrike" cap="none" dirty="0">
                        <a:solidFill>
                          <a:schemeClr val="dk1"/>
                        </a:solidFill>
                        <a:latin typeface="Lato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lang="es-US" sz="1200" b="0" i="0" u="none" strike="noStrike" cap="none" dirty="0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/>
                      <a:r>
                        <a:rPr lang="es-US" sz="1200" b="0" i="0" u="none" strike="noStrike" cap="none" dirty="0">
                          <a:solidFill>
                            <a:schemeClr val="dk1"/>
                          </a:solidFill>
                          <a:latin typeface="Lato"/>
                          <a:ea typeface="Arial"/>
                          <a:cs typeface="Arial"/>
                          <a:sym typeface="Arial"/>
                        </a:rPr>
                        <a:t>intimidado</a:t>
                      </a:r>
                      <a:endParaRPr lang="es-AR" sz="1200" b="0" i="0" u="none" strike="noStrike" cap="none" dirty="0">
                        <a:solidFill>
                          <a:schemeClr val="dk1"/>
                        </a:solidFill>
                        <a:latin typeface="Lato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indent="0" algn="ctr"/>
                      <a:r>
                        <a:rPr lang="es-US" sz="1200" b="0" i="0" u="none" strike="noStrike" cap="none" dirty="0">
                          <a:solidFill>
                            <a:schemeClr val="dk1"/>
                          </a:solidFill>
                          <a:latin typeface="Lato"/>
                          <a:ea typeface="Arial"/>
                          <a:cs typeface="Arial"/>
                          <a:sym typeface="Arial"/>
                        </a:rPr>
                        <a:t>intranquilo</a:t>
                      </a:r>
                      <a:endParaRPr lang="es-AR" sz="1200" b="0" i="0" u="none" strike="noStrike" cap="none" dirty="0">
                        <a:solidFill>
                          <a:schemeClr val="dk1"/>
                        </a:solidFill>
                        <a:latin typeface="Lato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indent="0" algn="ctr"/>
                      <a:r>
                        <a:rPr lang="es-US" sz="1200" b="0" i="0" u="none" strike="noStrike" cap="none" dirty="0">
                          <a:solidFill>
                            <a:schemeClr val="dk1"/>
                          </a:solidFill>
                          <a:latin typeface="Lato"/>
                          <a:ea typeface="Arial"/>
                          <a:cs typeface="Arial"/>
                          <a:sym typeface="Arial"/>
                        </a:rPr>
                        <a:t>irritado</a:t>
                      </a:r>
                      <a:endParaRPr lang="es-AR" sz="1200" b="0" i="0" u="none" strike="noStrike" cap="none" dirty="0">
                        <a:solidFill>
                          <a:schemeClr val="dk1"/>
                        </a:solidFill>
                        <a:latin typeface="Lato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indent="0" algn="ctr"/>
                      <a:endParaRPr lang="es-US" sz="1200" b="0" i="0" u="none" strike="noStrike" cap="none" dirty="0">
                        <a:solidFill>
                          <a:schemeClr val="dk1"/>
                        </a:solidFill>
                        <a:latin typeface="Lato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indent="0" algn="ctr"/>
                      <a:r>
                        <a:rPr lang="es-US" sz="1900" b="1" i="1" u="none" strike="noStrike" cap="none" dirty="0">
                          <a:solidFill>
                            <a:schemeClr val="dk1"/>
                          </a:solidFill>
                          <a:latin typeface="Lato"/>
                          <a:ea typeface="Arial"/>
                          <a:cs typeface="Arial"/>
                          <a:sym typeface="Arial"/>
                        </a:rPr>
                        <a:t>J</a:t>
                      </a:r>
                      <a:endParaRPr lang="es-AR" sz="1900" b="1" i="1" u="none" strike="noStrike" cap="none" dirty="0">
                        <a:solidFill>
                          <a:schemeClr val="dk1"/>
                        </a:solidFill>
                        <a:latin typeface="Lato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indent="0" algn="ctr"/>
                      <a:r>
                        <a:rPr lang="es-US" sz="1200" b="0" i="0" u="none" strike="noStrike" cap="none" dirty="0">
                          <a:solidFill>
                            <a:schemeClr val="dk1"/>
                          </a:solidFill>
                          <a:latin typeface="Lato"/>
                          <a:ea typeface="Arial"/>
                          <a:cs typeface="Arial"/>
                          <a:sym typeface="Arial"/>
                        </a:rPr>
                        <a:t>jubiloso</a:t>
                      </a:r>
                    </a:p>
                    <a:p>
                      <a:pPr marL="0" indent="0" algn="ctr"/>
                      <a:endParaRPr lang="es-AR" sz="1200" b="0" i="0" u="none" strike="noStrike" cap="none" dirty="0">
                        <a:solidFill>
                          <a:schemeClr val="dk1"/>
                        </a:solidFill>
                        <a:latin typeface="Lato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s-US" sz="1900" b="1" i="1" u="none" strike="noStrike" cap="none" dirty="0">
                          <a:solidFill>
                            <a:schemeClr val="dk1"/>
                          </a:solidFill>
                          <a:latin typeface="Lato"/>
                          <a:ea typeface="Arial"/>
                          <a:cs typeface="Arial"/>
                          <a:sym typeface="Arial"/>
                        </a:rPr>
                        <a:t>M</a:t>
                      </a:r>
                      <a:endParaRPr lang="es-AR" sz="1900" b="1" i="1" u="none" strike="noStrike" cap="none" dirty="0">
                        <a:solidFill>
                          <a:schemeClr val="dk1"/>
                        </a:solidFill>
                        <a:latin typeface="Lato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indent="0" algn="ctr"/>
                      <a:r>
                        <a:rPr lang="es-US" sz="1200" b="0" i="0" u="none" strike="noStrike" cap="none" dirty="0">
                          <a:solidFill>
                            <a:schemeClr val="dk1"/>
                          </a:solidFill>
                          <a:latin typeface="Lato"/>
                          <a:ea typeface="Arial"/>
                          <a:cs typeface="Arial"/>
                          <a:sym typeface="Arial"/>
                        </a:rPr>
                        <a:t>maravilloso</a:t>
                      </a:r>
                    </a:p>
                    <a:p>
                      <a:pPr marL="0" indent="0" algn="ctr"/>
                      <a:endParaRPr lang="es-AR" sz="1200" b="0" i="0" u="none" strike="noStrike" cap="none" dirty="0">
                        <a:solidFill>
                          <a:schemeClr val="dk1"/>
                        </a:solidFill>
                        <a:latin typeface="Lato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s-US" sz="1900" b="1" i="1" u="none" strike="noStrike" cap="none" dirty="0">
                          <a:solidFill>
                            <a:schemeClr val="dk1"/>
                          </a:solidFill>
                          <a:latin typeface="Lato"/>
                          <a:ea typeface="Arial"/>
                          <a:cs typeface="Arial"/>
                          <a:sym typeface="Arial"/>
                        </a:rPr>
                        <a:t>N</a:t>
                      </a:r>
                      <a:endParaRPr lang="es-AR" sz="1900" b="1" i="1" u="none" strike="noStrike" cap="none" dirty="0">
                        <a:solidFill>
                          <a:schemeClr val="dk1"/>
                        </a:solidFill>
                        <a:latin typeface="Lato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indent="0" algn="ctr"/>
                      <a:r>
                        <a:rPr lang="es-US" sz="1200" b="0" i="0" u="none" strike="noStrike" cap="none" dirty="0">
                          <a:solidFill>
                            <a:schemeClr val="dk1"/>
                          </a:solidFill>
                          <a:latin typeface="Lato"/>
                          <a:ea typeface="Arial"/>
                          <a:cs typeface="Arial"/>
                          <a:sym typeface="Arial"/>
                        </a:rPr>
                        <a:t>negativo</a:t>
                      </a:r>
                      <a:endParaRPr lang="es-AR" sz="1200" b="0" i="0" u="none" strike="noStrike" cap="none" dirty="0">
                        <a:solidFill>
                          <a:schemeClr val="dk1"/>
                        </a:solidFill>
                        <a:latin typeface="Lato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indent="0" algn="ctr"/>
                      <a:r>
                        <a:rPr lang="es-US" sz="1200" b="0" i="0" u="none" strike="noStrike" cap="none" dirty="0">
                          <a:solidFill>
                            <a:schemeClr val="dk1"/>
                          </a:solidFill>
                          <a:latin typeface="Lato"/>
                          <a:ea typeface="Arial"/>
                          <a:cs typeface="Arial"/>
                          <a:sym typeface="Arial"/>
                        </a:rPr>
                        <a:t>nervioso</a:t>
                      </a:r>
                    </a:p>
                    <a:p>
                      <a:pPr marL="0" indent="0" algn="ctr"/>
                      <a:endParaRPr lang="es-AR" sz="1200" b="0" i="0" u="none" strike="noStrike" cap="none" dirty="0">
                        <a:solidFill>
                          <a:schemeClr val="dk1"/>
                        </a:solidFill>
                        <a:latin typeface="Lato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s-US" sz="1900" b="1" i="1" u="none" strike="noStrike" cap="none" dirty="0">
                          <a:solidFill>
                            <a:schemeClr val="dk1"/>
                          </a:solidFill>
                          <a:latin typeface="Lato"/>
                          <a:ea typeface="Arial"/>
                          <a:cs typeface="Arial"/>
                          <a:sym typeface="Arial"/>
                        </a:rPr>
                        <a:t>O</a:t>
                      </a:r>
                      <a:endParaRPr lang="es-AR" sz="1900" b="1" i="1" u="none" strike="noStrike" cap="none" dirty="0">
                        <a:solidFill>
                          <a:schemeClr val="dk1"/>
                        </a:solidFill>
                        <a:latin typeface="Lato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indent="0" algn="ctr"/>
                      <a:r>
                        <a:rPr lang="es-US" sz="1200" b="0" i="0" u="none" strike="noStrike" cap="none" dirty="0">
                          <a:solidFill>
                            <a:schemeClr val="dk1"/>
                          </a:solidFill>
                          <a:latin typeface="Lato"/>
                          <a:ea typeface="Arial"/>
                          <a:cs typeface="Arial"/>
                          <a:sym typeface="Arial"/>
                        </a:rPr>
                        <a:t>ofendido</a:t>
                      </a:r>
                      <a:endParaRPr lang="es-AR" sz="1200" b="0" i="0" u="none" strike="noStrike" cap="none" dirty="0">
                        <a:solidFill>
                          <a:schemeClr val="dk1"/>
                        </a:solidFill>
                        <a:latin typeface="Lato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indent="0" algn="ctr"/>
                      <a:r>
                        <a:rPr lang="es-US" sz="1200" b="0" i="0" u="none" strike="noStrike" cap="none" dirty="0">
                          <a:solidFill>
                            <a:schemeClr val="dk1"/>
                          </a:solidFill>
                          <a:latin typeface="Lato"/>
                          <a:ea typeface="Arial"/>
                          <a:cs typeface="Arial"/>
                          <a:sym typeface="Arial"/>
                        </a:rPr>
                        <a:t>optimista</a:t>
                      </a:r>
                      <a:endParaRPr lang="es-AR" sz="1200" b="0" i="0" u="none" strike="noStrike" cap="none" dirty="0">
                        <a:solidFill>
                          <a:schemeClr val="dk1"/>
                        </a:solidFill>
                        <a:latin typeface="Lato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indent="0" algn="ctr"/>
                      <a:r>
                        <a:rPr lang="es-US" sz="1200" b="0" i="0" u="none" strike="noStrike" cap="none" dirty="0">
                          <a:solidFill>
                            <a:schemeClr val="dk1"/>
                          </a:solidFill>
                          <a:latin typeface="Lato"/>
                          <a:ea typeface="Arial"/>
                          <a:cs typeface="Arial"/>
                          <a:sym typeface="Arial"/>
                        </a:rPr>
                        <a:t>orgulloso</a:t>
                      </a:r>
                    </a:p>
                    <a:p>
                      <a:pPr marL="0" indent="0" algn="ctr"/>
                      <a:endParaRPr lang="es-AR" sz="1200" b="0" i="0" u="none" strike="noStrike" cap="none" dirty="0">
                        <a:solidFill>
                          <a:schemeClr val="dk1"/>
                        </a:solidFill>
                        <a:latin typeface="Lato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s-US" sz="1900" b="1" i="1" u="none" strike="noStrike" cap="none" dirty="0">
                          <a:solidFill>
                            <a:schemeClr val="dk1"/>
                          </a:solidFill>
                          <a:latin typeface="Lato"/>
                          <a:ea typeface="Arial"/>
                          <a:cs typeface="Arial"/>
                          <a:sym typeface="Arial"/>
                        </a:rPr>
                        <a:t>P</a:t>
                      </a:r>
                      <a:endParaRPr lang="es-AR" sz="1900" b="1" i="1" u="none" strike="noStrike" cap="none" dirty="0">
                        <a:solidFill>
                          <a:schemeClr val="dk1"/>
                        </a:solidFill>
                        <a:latin typeface="Lato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indent="0" algn="ctr"/>
                      <a:r>
                        <a:rPr lang="es-US" sz="1200" b="0" i="0" u="none" strike="noStrike" cap="none" dirty="0">
                          <a:solidFill>
                            <a:schemeClr val="dk1"/>
                          </a:solidFill>
                          <a:latin typeface="Lato"/>
                          <a:ea typeface="Arial"/>
                          <a:cs typeface="Arial"/>
                          <a:sym typeface="Arial"/>
                        </a:rPr>
                        <a:t>pacífico</a:t>
                      </a:r>
                      <a:endParaRPr lang="es-AR" sz="1200" b="0" i="0" u="none" strike="noStrike" cap="none" dirty="0">
                        <a:solidFill>
                          <a:schemeClr val="dk1"/>
                        </a:solidFill>
                        <a:latin typeface="Lato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indent="0" algn="ctr"/>
                      <a:r>
                        <a:rPr lang="es-US" sz="1200" b="0" i="0" u="none" strike="noStrike" cap="none" dirty="0">
                          <a:solidFill>
                            <a:schemeClr val="dk1"/>
                          </a:solidFill>
                          <a:latin typeface="Lato"/>
                          <a:ea typeface="Arial"/>
                          <a:cs typeface="Arial"/>
                          <a:sym typeface="Arial"/>
                        </a:rPr>
                        <a:t>perezoso</a:t>
                      </a:r>
                      <a:endParaRPr lang="es-AR" sz="1200" b="0" i="0" u="none" strike="noStrike" cap="none" dirty="0">
                        <a:solidFill>
                          <a:schemeClr val="dk1"/>
                        </a:solidFill>
                        <a:latin typeface="Lato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indent="0" algn="ctr"/>
                      <a:r>
                        <a:rPr lang="es-US" sz="1200" b="0" i="0" u="none" strike="noStrike" cap="none" dirty="0">
                          <a:solidFill>
                            <a:schemeClr val="dk1"/>
                          </a:solidFill>
                          <a:latin typeface="Lato"/>
                          <a:ea typeface="Arial"/>
                          <a:cs typeface="Arial"/>
                          <a:sym typeface="Arial"/>
                        </a:rPr>
                        <a:t>perplejo</a:t>
                      </a:r>
                      <a:endParaRPr lang="es-AR" sz="1200" b="0" i="0" u="none" strike="noStrike" cap="none" dirty="0">
                        <a:solidFill>
                          <a:schemeClr val="dk1"/>
                        </a:solidFill>
                        <a:latin typeface="Lato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indent="0" algn="ctr"/>
                      <a:r>
                        <a:rPr lang="es-US" sz="1200" b="0" i="0" u="none" strike="noStrike" cap="none" dirty="0">
                          <a:solidFill>
                            <a:schemeClr val="dk1"/>
                          </a:solidFill>
                          <a:latin typeface="Lato"/>
                          <a:ea typeface="Arial"/>
                          <a:cs typeface="Arial"/>
                          <a:sym typeface="Arial"/>
                        </a:rPr>
                        <a:t>pesaroso</a:t>
                      </a:r>
                      <a:endParaRPr lang="es-AR" sz="1200" b="0" i="0" u="none" strike="noStrike" cap="none" dirty="0">
                        <a:solidFill>
                          <a:schemeClr val="dk1"/>
                        </a:solidFill>
                        <a:latin typeface="Lato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indent="0" algn="ctr"/>
                      <a:r>
                        <a:rPr lang="es-US" sz="1200" b="0" i="0" u="none" strike="noStrike" cap="none" dirty="0">
                          <a:solidFill>
                            <a:schemeClr val="dk1"/>
                          </a:solidFill>
                          <a:latin typeface="Lato"/>
                          <a:ea typeface="Arial"/>
                          <a:cs typeface="Arial"/>
                          <a:sym typeface="Arial"/>
                        </a:rPr>
                        <a:t>petrificado</a:t>
                      </a:r>
                      <a:endParaRPr lang="es-AR" sz="1200" b="0" i="0" u="none" strike="noStrike" cap="none" dirty="0">
                        <a:solidFill>
                          <a:schemeClr val="dk1"/>
                        </a:solidFill>
                        <a:latin typeface="Lato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indent="0" algn="ctr"/>
                      <a:r>
                        <a:rPr lang="es-US" sz="1200" b="0" i="0" u="none" strike="noStrike" cap="none" dirty="0">
                          <a:solidFill>
                            <a:schemeClr val="dk1"/>
                          </a:solidFill>
                          <a:latin typeface="Lato"/>
                          <a:ea typeface="Arial"/>
                          <a:cs typeface="Arial"/>
                          <a:sym typeface="Arial"/>
                        </a:rPr>
                        <a:t>pícaro</a:t>
                      </a:r>
                      <a:endParaRPr lang="es-AR" sz="1200" b="0" i="0" u="none" strike="noStrike" cap="none" dirty="0">
                        <a:solidFill>
                          <a:schemeClr val="dk1"/>
                        </a:solidFill>
                        <a:latin typeface="Lato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indent="0" algn="ctr"/>
                      <a:r>
                        <a:rPr lang="es-US" sz="1200" b="0" i="0" u="none" strike="noStrike" cap="none" dirty="0">
                          <a:solidFill>
                            <a:schemeClr val="dk1"/>
                          </a:solidFill>
                          <a:latin typeface="Lato"/>
                          <a:ea typeface="Arial"/>
                          <a:cs typeface="Arial"/>
                          <a:sym typeface="Arial"/>
                        </a:rPr>
                        <a:t>positivo</a:t>
                      </a:r>
                      <a:endParaRPr lang="es-AR" sz="1200" b="0" i="0" u="none" strike="noStrike" cap="none" dirty="0">
                        <a:solidFill>
                          <a:schemeClr val="dk1"/>
                        </a:solidFill>
                        <a:latin typeface="Lato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indent="0" algn="ctr"/>
                      <a:r>
                        <a:rPr lang="es-US" sz="1200" b="0" i="0" u="none" strike="noStrike" cap="none" dirty="0">
                          <a:solidFill>
                            <a:schemeClr val="dk1"/>
                          </a:solidFill>
                          <a:latin typeface="Lato"/>
                          <a:ea typeface="Arial"/>
                          <a:cs typeface="Arial"/>
                          <a:sym typeface="Arial"/>
                        </a:rPr>
                        <a:t>precavido</a:t>
                      </a:r>
                      <a:endParaRPr lang="es-AR" sz="1200" b="0" i="0" u="none" strike="noStrike" cap="none" dirty="0">
                        <a:solidFill>
                          <a:schemeClr val="dk1"/>
                        </a:solidFill>
                        <a:latin typeface="Lato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indent="0" algn="ctr"/>
                      <a:r>
                        <a:rPr lang="es-US" sz="1200" b="0" i="0" u="none" strike="noStrike" cap="none" dirty="0">
                          <a:solidFill>
                            <a:schemeClr val="dk1"/>
                          </a:solidFill>
                          <a:latin typeface="Lato"/>
                          <a:ea typeface="Arial"/>
                          <a:cs typeface="Arial"/>
                          <a:sym typeface="Arial"/>
                        </a:rPr>
                        <a:t>preocupado</a:t>
                      </a:r>
                      <a:endParaRPr lang="es-AR" sz="1200" b="0" i="0" u="none" strike="noStrike" cap="none" dirty="0">
                        <a:solidFill>
                          <a:schemeClr val="dk1"/>
                        </a:solidFill>
                        <a:latin typeface="Lato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s-US" sz="1900" b="1" i="1" u="none" strike="noStrike" cap="none" dirty="0">
                          <a:solidFill>
                            <a:schemeClr val="dk1"/>
                          </a:solidFill>
                          <a:latin typeface="Lato"/>
                          <a:ea typeface="Arial"/>
                          <a:cs typeface="Arial"/>
                          <a:sym typeface="Arial"/>
                        </a:rPr>
                        <a:t>R</a:t>
                      </a:r>
                      <a:endParaRPr lang="es-AR" sz="1900" b="1" i="1" u="none" strike="noStrike" cap="none" dirty="0">
                        <a:solidFill>
                          <a:schemeClr val="dk1"/>
                        </a:solidFill>
                        <a:latin typeface="Lato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indent="0" algn="ctr"/>
                      <a:r>
                        <a:rPr lang="es-US" sz="1200" b="0" i="0" u="none" strike="noStrike" cap="none" dirty="0">
                          <a:solidFill>
                            <a:schemeClr val="dk1"/>
                          </a:solidFill>
                          <a:latin typeface="Lato"/>
                          <a:ea typeface="Arial"/>
                          <a:cs typeface="Arial"/>
                          <a:sym typeface="Arial"/>
                        </a:rPr>
                        <a:t>rabioso</a:t>
                      </a:r>
                      <a:endParaRPr lang="es-AR" sz="1200" b="0" i="0" u="none" strike="noStrike" cap="none" dirty="0">
                        <a:solidFill>
                          <a:schemeClr val="dk1"/>
                        </a:solidFill>
                        <a:latin typeface="Lato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indent="0" algn="ctr"/>
                      <a:r>
                        <a:rPr lang="es-US" sz="1200" b="0" i="0" u="none" strike="noStrike" cap="none" dirty="0">
                          <a:solidFill>
                            <a:schemeClr val="dk1"/>
                          </a:solidFill>
                          <a:latin typeface="Lato"/>
                          <a:ea typeface="Arial"/>
                          <a:cs typeface="Arial"/>
                          <a:sym typeface="Arial"/>
                        </a:rPr>
                        <a:t>relajado</a:t>
                      </a:r>
                      <a:endParaRPr lang="es-AR" sz="1200" b="0" i="0" u="none" strike="noStrike" cap="none" dirty="0">
                        <a:solidFill>
                          <a:schemeClr val="dk1"/>
                        </a:solidFill>
                        <a:latin typeface="Lato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indent="0" algn="ctr"/>
                      <a:r>
                        <a:rPr lang="es-US" sz="1200" b="0" i="0" u="none" strike="noStrike" cap="none" dirty="0">
                          <a:solidFill>
                            <a:schemeClr val="dk1"/>
                          </a:solidFill>
                          <a:latin typeface="Lato"/>
                          <a:ea typeface="Arial"/>
                          <a:cs typeface="Arial"/>
                          <a:sym typeface="Arial"/>
                        </a:rPr>
                        <a:t>resentido</a:t>
                      </a:r>
                      <a:endParaRPr lang="es-AR" sz="1200" b="0" i="0" u="none" strike="noStrike" cap="none" dirty="0">
                        <a:solidFill>
                          <a:schemeClr val="dk1"/>
                        </a:solidFill>
                        <a:latin typeface="Lato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indent="0" algn="ctr"/>
                      <a:r>
                        <a:rPr lang="es-US" sz="1200" b="0" i="0" u="none" strike="noStrike" cap="none" dirty="0">
                          <a:solidFill>
                            <a:schemeClr val="dk1"/>
                          </a:solidFill>
                          <a:latin typeface="Lato"/>
                          <a:ea typeface="Arial"/>
                          <a:cs typeface="Arial"/>
                          <a:sym typeface="Arial"/>
                        </a:rPr>
                        <a:t>resuelto</a:t>
                      </a:r>
                    </a:p>
                    <a:p>
                      <a:pPr marL="0" indent="0" algn="ctr"/>
                      <a:endParaRPr lang="es-AR" sz="1200" b="0" i="0" u="none" strike="noStrike" cap="none" dirty="0">
                        <a:solidFill>
                          <a:schemeClr val="dk1"/>
                        </a:solidFill>
                        <a:latin typeface="Lato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s-US" sz="1900" b="1" i="1" u="none" strike="noStrike" cap="none" dirty="0">
                          <a:solidFill>
                            <a:schemeClr val="dk1"/>
                          </a:solidFill>
                          <a:latin typeface="Lato"/>
                          <a:ea typeface="Arial"/>
                          <a:cs typeface="Arial"/>
                          <a:sym typeface="Arial"/>
                        </a:rPr>
                        <a:t>S</a:t>
                      </a:r>
                      <a:endParaRPr lang="es-AR" sz="1900" b="1" i="1" u="none" strike="noStrike" cap="none" dirty="0">
                        <a:solidFill>
                          <a:schemeClr val="dk1"/>
                        </a:solidFill>
                        <a:latin typeface="Lato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indent="0" algn="ctr"/>
                      <a:r>
                        <a:rPr lang="es-US" sz="1200" b="0" i="0" u="none" strike="noStrike" cap="none" dirty="0">
                          <a:solidFill>
                            <a:schemeClr val="dk1"/>
                          </a:solidFill>
                          <a:latin typeface="Lato"/>
                          <a:ea typeface="Arial"/>
                          <a:cs typeface="Arial"/>
                          <a:sym typeface="Arial"/>
                        </a:rPr>
                        <a:t>satisfecho</a:t>
                      </a:r>
                      <a:endParaRPr lang="es-AR" sz="1200" b="0" i="0" u="none" strike="noStrike" cap="none" dirty="0">
                        <a:solidFill>
                          <a:schemeClr val="dk1"/>
                        </a:solidFill>
                        <a:latin typeface="Lato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indent="0" algn="ctr"/>
                      <a:r>
                        <a:rPr lang="es-US" sz="1200" b="0" i="0" u="none" strike="noStrike" cap="none" dirty="0">
                          <a:solidFill>
                            <a:schemeClr val="dk1"/>
                          </a:solidFill>
                          <a:latin typeface="Lato"/>
                          <a:ea typeface="Arial"/>
                          <a:cs typeface="Arial"/>
                          <a:sym typeface="Arial"/>
                        </a:rPr>
                        <a:t>seguro</a:t>
                      </a:r>
                      <a:endParaRPr lang="es-AR" sz="1200" b="0" i="0" u="none" strike="noStrike" cap="none" dirty="0">
                        <a:solidFill>
                          <a:schemeClr val="dk1"/>
                        </a:solidFill>
                        <a:latin typeface="Lato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indent="0" algn="ctr"/>
                      <a:r>
                        <a:rPr lang="es-US" sz="1200" b="0" i="0" u="none" strike="noStrike" cap="none" dirty="0">
                          <a:solidFill>
                            <a:schemeClr val="dk1"/>
                          </a:solidFill>
                          <a:latin typeface="Lato"/>
                          <a:ea typeface="Arial"/>
                          <a:cs typeface="Arial"/>
                          <a:sym typeface="Arial"/>
                        </a:rPr>
                        <a:t>sereno</a:t>
                      </a:r>
                      <a:endParaRPr lang="es-AR" sz="1200" b="0" i="0" u="none" strike="noStrike" cap="none" dirty="0">
                        <a:solidFill>
                          <a:schemeClr val="dk1"/>
                        </a:solidFill>
                        <a:latin typeface="Lato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indent="0" algn="ctr"/>
                      <a:r>
                        <a:rPr lang="es-US" sz="1200" b="0" i="0" u="none" strike="noStrike" cap="none" dirty="0">
                          <a:solidFill>
                            <a:schemeClr val="dk1"/>
                          </a:solidFill>
                          <a:latin typeface="Lato"/>
                          <a:ea typeface="Arial"/>
                          <a:cs typeface="Arial"/>
                          <a:sym typeface="Arial"/>
                        </a:rPr>
                        <a:t>solo</a:t>
                      </a:r>
                      <a:endParaRPr lang="es-AR" sz="1200" b="0" i="0" u="none" strike="noStrike" cap="none" dirty="0">
                        <a:solidFill>
                          <a:schemeClr val="dk1"/>
                        </a:solidFill>
                        <a:latin typeface="Lato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indent="0" algn="ctr"/>
                      <a:r>
                        <a:rPr lang="es-US" sz="1200" b="0" i="0" u="none" strike="noStrike" cap="none" dirty="0">
                          <a:solidFill>
                            <a:schemeClr val="dk1"/>
                          </a:solidFill>
                          <a:latin typeface="Lato"/>
                          <a:ea typeface="Arial"/>
                          <a:cs typeface="Arial"/>
                          <a:sym typeface="Arial"/>
                        </a:rPr>
                        <a:t>soñoliento</a:t>
                      </a:r>
                      <a:endParaRPr lang="es-AR" sz="1200" b="0" i="0" u="none" strike="noStrike" cap="none" dirty="0">
                        <a:solidFill>
                          <a:schemeClr val="dk1"/>
                        </a:solidFill>
                        <a:latin typeface="Lato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indent="0" algn="ctr"/>
                      <a:r>
                        <a:rPr lang="es-US" sz="1200" b="0" i="0" u="none" strike="noStrike" cap="none" dirty="0">
                          <a:solidFill>
                            <a:schemeClr val="dk1"/>
                          </a:solidFill>
                          <a:latin typeface="Lato"/>
                          <a:ea typeface="Arial"/>
                          <a:cs typeface="Arial"/>
                          <a:sym typeface="Arial"/>
                        </a:rPr>
                        <a:t>sorprendido</a:t>
                      </a:r>
                      <a:endParaRPr lang="es-AR" sz="1200" b="0" i="0" u="none" strike="noStrike" cap="none" dirty="0">
                        <a:solidFill>
                          <a:schemeClr val="dk1"/>
                        </a:solidFill>
                        <a:latin typeface="Lato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indent="0" algn="ctr"/>
                      <a:r>
                        <a:rPr lang="es-US" sz="1200" b="0" i="0" u="none" strike="noStrike" cap="none" dirty="0">
                          <a:solidFill>
                            <a:schemeClr val="dk1"/>
                          </a:solidFill>
                          <a:latin typeface="Lato"/>
                          <a:ea typeface="Arial"/>
                          <a:cs typeface="Arial"/>
                          <a:sym typeface="Arial"/>
                        </a:rPr>
                        <a:t>sosegado</a:t>
                      </a:r>
                    </a:p>
                    <a:p>
                      <a:pPr marL="0" indent="0" algn="ctr"/>
                      <a:endParaRPr lang="es-AR" sz="1200" b="0" i="0" u="none" strike="noStrike" cap="none" dirty="0">
                        <a:solidFill>
                          <a:schemeClr val="dk1"/>
                        </a:solidFill>
                        <a:latin typeface="Lato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s-US" sz="1900" b="1" i="1" u="none" strike="noStrike" cap="none" dirty="0">
                          <a:solidFill>
                            <a:schemeClr val="dk1"/>
                          </a:solidFill>
                          <a:latin typeface="Lato"/>
                          <a:ea typeface="Arial"/>
                          <a:cs typeface="Arial"/>
                          <a:sym typeface="Arial"/>
                        </a:rPr>
                        <a:t>T</a:t>
                      </a:r>
                      <a:endParaRPr lang="es-AR" sz="1900" b="1" i="1" u="none" strike="noStrike" cap="none" dirty="0">
                        <a:solidFill>
                          <a:schemeClr val="dk1"/>
                        </a:solidFill>
                        <a:latin typeface="Lato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indent="0" algn="ctr"/>
                      <a:r>
                        <a:rPr lang="es-US" sz="1200" b="0" i="0" u="none" strike="noStrike" cap="none" dirty="0">
                          <a:solidFill>
                            <a:schemeClr val="dk1"/>
                          </a:solidFill>
                          <a:latin typeface="Lato"/>
                          <a:ea typeface="Arial"/>
                          <a:cs typeface="Arial"/>
                          <a:sym typeface="Arial"/>
                        </a:rPr>
                        <a:t>taciturno</a:t>
                      </a:r>
                      <a:endParaRPr lang="es-AR" sz="1200" b="0" i="0" u="none" strike="noStrike" cap="none" dirty="0">
                        <a:solidFill>
                          <a:schemeClr val="dk1"/>
                        </a:solidFill>
                        <a:latin typeface="Lato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indent="0" algn="ctr"/>
                      <a:r>
                        <a:rPr lang="es-US" sz="1200" b="0" i="0" u="none" strike="noStrike" cap="none" dirty="0">
                          <a:solidFill>
                            <a:schemeClr val="dk1"/>
                          </a:solidFill>
                          <a:latin typeface="Lato"/>
                          <a:ea typeface="Arial"/>
                          <a:cs typeface="Arial"/>
                          <a:sym typeface="Arial"/>
                        </a:rPr>
                        <a:t>tenso</a:t>
                      </a:r>
                      <a:endParaRPr lang="es-AR" sz="1200" b="0" i="0" u="none" strike="noStrike" cap="none" dirty="0">
                        <a:solidFill>
                          <a:schemeClr val="dk1"/>
                        </a:solidFill>
                        <a:latin typeface="Lato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indent="0" algn="ctr"/>
                      <a:r>
                        <a:rPr lang="es-US" sz="1200" b="0" i="0" u="none" strike="noStrike" cap="none" dirty="0">
                          <a:solidFill>
                            <a:schemeClr val="dk1"/>
                          </a:solidFill>
                          <a:latin typeface="Lato"/>
                          <a:ea typeface="Arial"/>
                          <a:cs typeface="Arial"/>
                          <a:sym typeface="Arial"/>
                        </a:rPr>
                        <a:t>tímido</a:t>
                      </a:r>
                      <a:endParaRPr lang="es-AR" sz="1200" b="0" i="0" u="none" strike="noStrike" cap="none" dirty="0">
                        <a:solidFill>
                          <a:schemeClr val="dk1"/>
                        </a:solidFill>
                        <a:latin typeface="Lato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indent="0" algn="ctr"/>
                      <a:r>
                        <a:rPr lang="es-US" sz="1200" b="0" i="0" u="none" strike="noStrike" cap="none" dirty="0">
                          <a:solidFill>
                            <a:schemeClr val="dk1"/>
                          </a:solidFill>
                          <a:latin typeface="Lato"/>
                          <a:ea typeface="Arial"/>
                          <a:cs typeface="Arial"/>
                          <a:sym typeface="Arial"/>
                        </a:rPr>
                        <a:t>titubeante</a:t>
                      </a:r>
                      <a:endParaRPr lang="es-AR" sz="1200" b="0" i="0" u="none" strike="noStrike" cap="none" dirty="0">
                        <a:solidFill>
                          <a:schemeClr val="dk1"/>
                        </a:solidFill>
                        <a:latin typeface="Lato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indent="0" algn="ctr"/>
                      <a:r>
                        <a:rPr lang="es-US" sz="1200" b="0" i="0" u="none" strike="noStrike" cap="none" dirty="0">
                          <a:solidFill>
                            <a:schemeClr val="dk1"/>
                          </a:solidFill>
                          <a:latin typeface="Lato"/>
                          <a:ea typeface="Arial"/>
                          <a:cs typeface="Arial"/>
                          <a:sym typeface="Arial"/>
                        </a:rPr>
                        <a:t>tonto</a:t>
                      </a:r>
                      <a:endParaRPr lang="es-AR" sz="1200" b="0" i="0" u="none" strike="noStrike" cap="none" dirty="0">
                        <a:solidFill>
                          <a:schemeClr val="dk1"/>
                        </a:solidFill>
                        <a:latin typeface="Lato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indent="0" algn="ctr"/>
                      <a:r>
                        <a:rPr lang="es-US" sz="1200" b="0" i="0" u="none" strike="noStrike" cap="none" dirty="0">
                          <a:solidFill>
                            <a:schemeClr val="dk1"/>
                          </a:solidFill>
                          <a:latin typeface="Lato"/>
                          <a:ea typeface="Arial"/>
                          <a:cs typeface="Arial"/>
                          <a:sym typeface="Arial"/>
                        </a:rPr>
                        <a:t>traicionado</a:t>
                      </a:r>
                      <a:endParaRPr lang="es-AR" sz="1200" b="0" i="0" u="none" strike="noStrike" cap="none" dirty="0">
                        <a:solidFill>
                          <a:schemeClr val="dk1"/>
                        </a:solidFill>
                        <a:latin typeface="Lato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indent="0" algn="ctr"/>
                      <a:r>
                        <a:rPr lang="es-US" sz="1200" b="0" i="0" u="none" strike="noStrike" cap="none" dirty="0">
                          <a:solidFill>
                            <a:schemeClr val="dk1"/>
                          </a:solidFill>
                          <a:latin typeface="Lato"/>
                          <a:ea typeface="Arial"/>
                          <a:cs typeface="Arial"/>
                          <a:sym typeface="Arial"/>
                        </a:rPr>
                        <a:t>tranquilo</a:t>
                      </a:r>
                      <a:endParaRPr lang="es-AR" sz="1200" b="0" i="0" u="none" strike="noStrike" cap="none" dirty="0">
                        <a:solidFill>
                          <a:schemeClr val="dk1"/>
                        </a:solidFill>
                        <a:latin typeface="Lato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indent="0" algn="ctr"/>
                      <a:r>
                        <a:rPr lang="es-US" sz="1200" b="0" i="0" u="none" strike="noStrike" cap="none" dirty="0">
                          <a:solidFill>
                            <a:schemeClr val="dk1"/>
                          </a:solidFill>
                          <a:latin typeface="Lato"/>
                          <a:ea typeface="Arial"/>
                          <a:cs typeface="Arial"/>
                          <a:sym typeface="Arial"/>
                        </a:rPr>
                        <a:t>triste</a:t>
                      </a:r>
                    </a:p>
                    <a:p>
                      <a:pPr marL="0" indent="0" algn="ctr"/>
                      <a:endParaRPr lang="es-AR" sz="1200" b="0" i="0" u="none" strike="noStrike" cap="none" dirty="0">
                        <a:solidFill>
                          <a:schemeClr val="dk1"/>
                        </a:solidFill>
                        <a:latin typeface="Lato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s-US" sz="1900" b="1" i="1" u="none" strike="noStrike" cap="none" dirty="0">
                          <a:solidFill>
                            <a:schemeClr val="dk1"/>
                          </a:solidFill>
                          <a:latin typeface="Lato"/>
                          <a:ea typeface="Arial"/>
                          <a:cs typeface="Arial"/>
                          <a:sym typeface="Arial"/>
                        </a:rPr>
                        <a:t>V</a:t>
                      </a:r>
                      <a:endParaRPr lang="es-AR" sz="1900" b="1" i="1" u="none" strike="noStrike" cap="none" dirty="0">
                        <a:solidFill>
                          <a:schemeClr val="dk1"/>
                        </a:solidFill>
                        <a:latin typeface="Lato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indent="0" algn="ctr"/>
                      <a:r>
                        <a:rPr lang="es-US" sz="1200" b="0" i="0" u="none" strike="noStrike" cap="none" dirty="0">
                          <a:solidFill>
                            <a:schemeClr val="dk1"/>
                          </a:solidFill>
                          <a:latin typeface="Lato"/>
                          <a:ea typeface="Arial"/>
                          <a:cs typeface="Arial"/>
                          <a:sym typeface="Arial"/>
                        </a:rPr>
                        <a:t>valiente</a:t>
                      </a:r>
                      <a:endParaRPr lang="es-AR" sz="1200" b="0" i="0" u="none" strike="noStrike" cap="none" dirty="0">
                        <a:solidFill>
                          <a:schemeClr val="dk1"/>
                        </a:solidFill>
                        <a:latin typeface="Lato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indent="0" algn="ctr"/>
                      <a:r>
                        <a:rPr lang="es-US" sz="1200" b="0" i="0" u="none" strike="noStrike" cap="none" dirty="0">
                          <a:solidFill>
                            <a:schemeClr val="dk1"/>
                          </a:solidFill>
                          <a:latin typeface="Lato"/>
                          <a:ea typeface="Arial"/>
                          <a:cs typeface="Arial"/>
                          <a:sym typeface="Arial"/>
                        </a:rPr>
                        <a:t>vergonzoso</a:t>
                      </a:r>
                      <a:endParaRPr lang="es-AR" sz="1200" b="0" i="0" u="none" strike="noStrike" cap="none" dirty="0">
                        <a:solidFill>
                          <a:schemeClr val="dk1"/>
                        </a:solidFill>
                        <a:latin typeface="Lato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indent="0" algn="ctr"/>
                      <a:r>
                        <a:rPr lang="es-US" sz="1200" b="0" i="0" u="none" strike="noStrike" cap="none" dirty="0">
                          <a:solidFill>
                            <a:schemeClr val="dk1"/>
                          </a:solidFill>
                          <a:latin typeface="Lato"/>
                          <a:ea typeface="Arial"/>
                          <a:cs typeface="Arial"/>
                          <a:sym typeface="Arial"/>
                        </a:rPr>
                        <a:t>vulnerable</a:t>
                      </a:r>
                      <a:endParaRPr lang="es-AR" sz="1200" b="0" i="0" u="none" strike="noStrike" cap="none" dirty="0">
                        <a:solidFill>
                          <a:schemeClr val="dk1"/>
                        </a:solidFill>
                        <a:latin typeface="Lato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138</Words>
  <Application>Microsoft Office PowerPoint</Application>
  <PresentationFormat>Custom</PresentationFormat>
  <Paragraphs>137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Lato</vt:lpstr>
      <vt:lpstr>Arial</vt:lpstr>
      <vt:lpstr>Simple Light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JR</cp:lastModifiedBy>
  <cp:revision>1</cp:revision>
  <dcterms:modified xsi:type="dcterms:W3CDTF">2023-03-08T18:32:41Z</dcterms:modified>
</cp:coreProperties>
</file>