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C40591-91E6-49FD-B0E6-361E801999B1}">
  <a:tblStyle styleId="{DFC40591-91E6-49FD-B0E6-361E801999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>
        <p:scale>
          <a:sx n="50" d="100"/>
          <a:sy n="50" d="100"/>
        </p:scale>
        <p:origin x="2466" y="58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202895" y="684121"/>
            <a:ext cx="7499330" cy="911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MENSAJES EN PRIMERA PERSONA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27525" y="267000"/>
            <a:ext cx="651735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b="1" spc="-2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RESOLUCIÓN DE CONFLICTOS | USAR HABILIDADES DE COMUNICACIÓN DE MANERA EFECTIVA</a:t>
            </a: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953000" y="1445928"/>
            <a:ext cx="5999100" cy="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Los mensajes en primera persona son una muy buena manera de expresarte cuando estás molesto. Cuando los usas, las personas están más dispuestas a escucharte y responder sin enojarse ni ponerse a la defensiva. Lee el ejemplo y luego intenta escribir tus propios mensajes en primera persona.</a:t>
            </a:r>
          </a:p>
        </p:txBody>
      </p:sp>
      <p:sp>
        <p:nvSpPr>
          <p:cNvPr id="60" name="Google Shape;60;p13"/>
          <p:cNvSpPr/>
          <p:nvPr/>
        </p:nvSpPr>
        <p:spPr>
          <a:xfrm>
            <a:off x="918075" y="2520713"/>
            <a:ext cx="5981100" cy="18954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962000" y="2566091"/>
            <a:ext cx="5892000" cy="18123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113800" y="2615338"/>
            <a:ext cx="5637600" cy="7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b="1">
                <a:latin typeface="Lato"/>
                <a:ea typeface="Lato"/>
                <a:cs typeface="Lato"/>
                <a:sym typeface="Lato"/>
              </a:rPr>
              <a:t>EJEMPLO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Alguien en tu casa a menudo se olvida de darte tus mensajes.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1182325" y="3334638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porque</a:t>
            </a:r>
          </a:p>
        </p:txBody>
      </p:sp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2506145647"/>
              </p:ext>
            </p:extLst>
          </p:nvPr>
        </p:nvGraphicFramePr>
        <p:xfrm>
          <a:off x="2162174" y="3291736"/>
          <a:ext cx="4289175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28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 dirty="0"/>
                        <a:t>molesto</a:t>
                      </a:r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2188758101"/>
              </p:ext>
            </p:extLst>
          </p:nvPr>
        </p:nvGraphicFramePr>
        <p:xfrm>
          <a:off x="2090181" y="3612556"/>
          <a:ext cx="4361175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 dirty="0"/>
                        <a:t>no me das mis mensajes</a:t>
                      </a:r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3782018280"/>
              </p:ext>
            </p:extLst>
          </p:nvPr>
        </p:nvGraphicFramePr>
        <p:xfrm>
          <a:off x="1905001" y="3917356"/>
          <a:ext cx="4453020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45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i="1" dirty="0"/>
                        <a:t>son importantes para mí.</a:t>
                      </a:r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 txBox="1"/>
          <p:nvPr/>
        </p:nvSpPr>
        <p:spPr>
          <a:xfrm>
            <a:off x="831025" y="4579200"/>
            <a:ext cx="6468600" cy="432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AutoNum type="arabicPeriod"/>
            </a:pPr>
            <a:r>
              <a:rPr lang="es-US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 compañero de clase comenzó a llamarte con un apodo que no te gusta.</a:t>
            </a:r>
          </a:p>
        </p:txBody>
      </p:sp>
      <p:sp>
        <p:nvSpPr>
          <p:cNvPr id="68" name="Google Shape;68;p13"/>
          <p:cNvSpPr txBox="1"/>
          <p:nvPr/>
        </p:nvSpPr>
        <p:spPr>
          <a:xfrm>
            <a:off x="1182325" y="48920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porque</a:t>
            </a:r>
          </a:p>
        </p:txBody>
      </p:sp>
      <p:graphicFrame>
        <p:nvGraphicFramePr>
          <p:cNvPr id="69" name="Google Shape;69;p13"/>
          <p:cNvGraphicFramePr/>
          <p:nvPr>
            <p:extLst>
              <p:ext uri="{D42A27DB-BD31-4B8C-83A1-F6EECF244321}">
                <p14:modId xmlns:p14="http://schemas.microsoft.com/office/powerpoint/2010/main" val="1719599972"/>
              </p:ext>
            </p:extLst>
          </p:nvPr>
        </p:nvGraphicFramePr>
        <p:xfrm>
          <a:off x="2162174" y="4876530"/>
          <a:ext cx="4289175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28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1110821222"/>
              </p:ext>
            </p:extLst>
          </p:nvPr>
        </p:nvGraphicFramePr>
        <p:xfrm>
          <a:off x="2090181" y="5197349"/>
          <a:ext cx="4361175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Google Shape;71;p13"/>
          <p:cNvGraphicFramePr/>
          <p:nvPr>
            <p:extLst>
              <p:ext uri="{D42A27DB-BD31-4B8C-83A1-F6EECF244321}">
                <p14:modId xmlns:p14="http://schemas.microsoft.com/office/powerpoint/2010/main" val="2096712070"/>
              </p:ext>
            </p:extLst>
          </p:nvPr>
        </p:nvGraphicFramePr>
        <p:xfrm>
          <a:off x="1905001" y="5502149"/>
          <a:ext cx="4453020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45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 dirty="0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" name="Google Shape;72;p13"/>
          <p:cNvSpPr txBox="1"/>
          <p:nvPr/>
        </p:nvSpPr>
        <p:spPr>
          <a:xfrm>
            <a:off x="831025" y="6084150"/>
            <a:ext cx="6121075" cy="68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AutoNum type="arabicPeriod" startAt="2"/>
            </a:pPr>
            <a:r>
              <a:rPr lang="es-US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Tu maestra no te ha elegido para hablar en clase en toda la semana, aunque has levantado la mano.</a:t>
            </a:r>
          </a:p>
        </p:txBody>
      </p:sp>
      <p:sp>
        <p:nvSpPr>
          <p:cNvPr id="73" name="Google Shape;73;p13"/>
          <p:cNvSpPr txBox="1"/>
          <p:nvPr/>
        </p:nvSpPr>
        <p:spPr>
          <a:xfrm>
            <a:off x="1182325" y="66446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porque</a:t>
            </a:r>
          </a:p>
        </p:txBody>
      </p:sp>
      <p:graphicFrame>
        <p:nvGraphicFramePr>
          <p:cNvPr id="74" name="Google Shape;74;p13"/>
          <p:cNvGraphicFramePr/>
          <p:nvPr>
            <p:extLst>
              <p:ext uri="{D42A27DB-BD31-4B8C-83A1-F6EECF244321}">
                <p14:modId xmlns:p14="http://schemas.microsoft.com/office/powerpoint/2010/main" val="3967153283"/>
              </p:ext>
            </p:extLst>
          </p:nvPr>
        </p:nvGraphicFramePr>
        <p:xfrm>
          <a:off x="2162174" y="6629130"/>
          <a:ext cx="4289175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28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Google Shape;75;p13"/>
          <p:cNvGraphicFramePr/>
          <p:nvPr>
            <p:extLst>
              <p:ext uri="{D42A27DB-BD31-4B8C-83A1-F6EECF244321}">
                <p14:modId xmlns:p14="http://schemas.microsoft.com/office/powerpoint/2010/main" val="3942866407"/>
              </p:ext>
            </p:extLst>
          </p:nvPr>
        </p:nvGraphicFramePr>
        <p:xfrm>
          <a:off x="2090181" y="6949949"/>
          <a:ext cx="4361175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Google Shape;76;p13"/>
          <p:cNvGraphicFramePr/>
          <p:nvPr>
            <p:extLst>
              <p:ext uri="{D42A27DB-BD31-4B8C-83A1-F6EECF244321}">
                <p14:modId xmlns:p14="http://schemas.microsoft.com/office/powerpoint/2010/main" val="1157399119"/>
              </p:ext>
            </p:extLst>
          </p:nvPr>
        </p:nvGraphicFramePr>
        <p:xfrm>
          <a:off x="1905001" y="7254749"/>
          <a:ext cx="4453020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45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" name="Google Shape;77;p13"/>
          <p:cNvSpPr txBox="1"/>
          <p:nvPr/>
        </p:nvSpPr>
        <p:spPr>
          <a:xfrm>
            <a:off x="831025" y="7741500"/>
            <a:ext cx="6468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AutoNum type="arabicPeriod" startAt="3"/>
            </a:pPr>
            <a:r>
              <a:rPr lang="es-US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Uno de tus amigos a menudo toma tus cosas prestadas, pero no te las devuelve.</a:t>
            </a:r>
          </a:p>
        </p:txBody>
      </p:sp>
      <p:sp>
        <p:nvSpPr>
          <p:cNvPr id="78" name="Google Shape;78;p13"/>
          <p:cNvSpPr txBox="1"/>
          <p:nvPr/>
        </p:nvSpPr>
        <p:spPr>
          <a:xfrm>
            <a:off x="1182325" y="8244800"/>
            <a:ext cx="4935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Me siento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cuando tú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/>
              <a:t>porque</a:t>
            </a:r>
          </a:p>
        </p:txBody>
      </p:sp>
      <p:graphicFrame>
        <p:nvGraphicFramePr>
          <p:cNvPr id="79" name="Google Shape;79;p13"/>
          <p:cNvGraphicFramePr/>
          <p:nvPr>
            <p:extLst>
              <p:ext uri="{D42A27DB-BD31-4B8C-83A1-F6EECF244321}">
                <p14:modId xmlns:p14="http://schemas.microsoft.com/office/powerpoint/2010/main" val="918128130"/>
              </p:ext>
            </p:extLst>
          </p:nvPr>
        </p:nvGraphicFramePr>
        <p:xfrm>
          <a:off x="2162174" y="8229330"/>
          <a:ext cx="4289175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289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0" name="Google Shape;80;p13"/>
          <p:cNvGraphicFramePr/>
          <p:nvPr>
            <p:extLst>
              <p:ext uri="{D42A27DB-BD31-4B8C-83A1-F6EECF244321}">
                <p14:modId xmlns:p14="http://schemas.microsoft.com/office/powerpoint/2010/main" val="3150498295"/>
              </p:ext>
            </p:extLst>
          </p:nvPr>
        </p:nvGraphicFramePr>
        <p:xfrm>
          <a:off x="2090181" y="8550149"/>
          <a:ext cx="4361175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3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1" name="Google Shape;81;p13"/>
          <p:cNvGraphicFramePr/>
          <p:nvPr>
            <p:extLst>
              <p:ext uri="{D42A27DB-BD31-4B8C-83A1-F6EECF244321}">
                <p14:modId xmlns:p14="http://schemas.microsoft.com/office/powerpoint/2010/main" val="3453350551"/>
              </p:ext>
            </p:extLst>
          </p:nvPr>
        </p:nvGraphicFramePr>
        <p:xfrm>
          <a:off x="1905001" y="8854949"/>
          <a:ext cx="4453020" cy="396235"/>
        </p:xfrm>
        <a:graphic>
          <a:graphicData uri="http://schemas.openxmlformats.org/drawingml/2006/table">
            <a:tbl>
              <a:tblPr>
                <a:noFill/>
                <a:tableStyleId>{DFC40591-91E6-49FD-B0E6-361E801999B1}</a:tableStyleId>
              </a:tblPr>
              <a:tblGrid>
                <a:gridCol w="4453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i="1"/>
                    </a:p>
                  </a:txBody>
                  <a:tcPr marL="91425" marR="91425" marT="18287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168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2023-03-08T18:25:38Z</dcterms:modified>
</cp:coreProperties>
</file>