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8952FD1-7585-4155-822E-1829933FC68E}">
  <a:tblStyle styleId="{58952FD1-7585-4155-822E-1829933FC68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3528" y="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72" y="685800"/>
            <a:ext cx="4437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900" cy="296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400" cy="618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188200" y="240177"/>
            <a:ext cx="7740300" cy="254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/>
          <p:nvPr/>
        </p:nvSpPr>
        <p:spPr>
          <a:xfrm rot="-5400000">
            <a:off x="-658500" y="6445126"/>
            <a:ext cx="2170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6" name="Google Shape;56;p13"/>
          <p:cNvSpPr txBox="1"/>
          <p:nvPr/>
        </p:nvSpPr>
        <p:spPr>
          <a:xfrm>
            <a:off x="1188200" y="197025"/>
            <a:ext cx="774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RESOLUCIÓN DE CONFLICTOS | IDENTIFICAR LAS EMOCIONES EN CONFLICTOS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20009" y="681738"/>
            <a:ext cx="7218382" cy="957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ESCALA DE EMOCIONES</a:t>
            </a:r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4274699" y="6987975"/>
            <a:ext cx="1518050" cy="735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 rotWithShape="1">
          <a:blip r:embed="rId4">
            <a:alphaModFix/>
          </a:blip>
          <a:srcRect l="22432" b="29502"/>
          <a:stretch/>
        </p:blipFill>
        <p:spPr>
          <a:xfrm>
            <a:off x="1188200" y="1381950"/>
            <a:ext cx="7775877" cy="532945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0" name="Google Shape;60;p13"/>
          <p:cNvGraphicFramePr/>
          <p:nvPr/>
        </p:nvGraphicFramePr>
        <p:xfrm>
          <a:off x="2230200" y="5979875"/>
          <a:ext cx="1518050" cy="914400"/>
        </p:xfrm>
        <a:graphic>
          <a:graphicData uri="http://schemas.openxmlformats.org/drawingml/2006/table">
            <a:tbl>
              <a:tblPr>
                <a:noFill/>
                <a:tableStyleId>{58952FD1-7585-4155-822E-1829933FC68E}</a:tableStyleId>
              </a:tblPr>
              <a:tblGrid>
                <a:gridCol w="151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/>
                        <a:t>relajado</a:t>
                      </a:r>
                    </a:p>
                  </a:txBody>
                  <a:tcPr marL="91425" marR="0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0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0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0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0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3117375" y="3515125"/>
          <a:ext cx="1518050" cy="914400"/>
        </p:xfrm>
        <a:graphic>
          <a:graphicData uri="http://schemas.openxmlformats.org/drawingml/2006/table">
            <a:tbl>
              <a:tblPr>
                <a:noFill/>
                <a:tableStyleId>{58952FD1-7585-4155-822E-1829933FC68E}</a:tableStyleId>
              </a:tblPr>
              <a:tblGrid>
                <a:gridCol w="151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/>
                        <a:t>gruñón</a:t>
                      </a:r>
                    </a:p>
                  </a:txBody>
                  <a:tcPr marL="91425" marR="0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0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0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0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0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/>
        </p:nvGraphicFramePr>
        <p:xfrm>
          <a:off x="5734327" y="2006113"/>
          <a:ext cx="1518050" cy="927645"/>
        </p:xfrm>
        <a:graphic>
          <a:graphicData uri="http://schemas.openxmlformats.org/drawingml/2006/table">
            <a:tbl>
              <a:tblPr>
                <a:noFill/>
                <a:tableStyleId>{58952FD1-7585-4155-822E-1829933FC68E}</a:tableStyleId>
              </a:tblPr>
              <a:tblGrid>
                <a:gridCol w="151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/>
                        <a:t>enojado</a:t>
                      </a:r>
                    </a:p>
                  </a:txBody>
                  <a:tcPr marL="91425" marR="0" marT="0" marB="0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0" marT="0" marB="0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0" marT="0" marB="0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0" marT="0" marB="0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0" marT="0" marB="0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6694450" y="4246650"/>
          <a:ext cx="1518050" cy="914400"/>
        </p:xfrm>
        <a:graphic>
          <a:graphicData uri="http://schemas.openxmlformats.org/drawingml/2006/table">
            <a:tbl>
              <a:tblPr>
                <a:noFill/>
                <a:tableStyleId>{58952FD1-7585-4155-822E-1829933FC68E}</a:tableStyleId>
              </a:tblPr>
              <a:tblGrid>
                <a:gridCol w="151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/>
                        <a:t>incómodo</a:t>
                      </a:r>
                    </a:p>
                  </a:txBody>
                  <a:tcPr marL="91425" marR="0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0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0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0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0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4" name="Google Shape;64;p13"/>
          <p:cNvSpPr txBox="1"/>
          <p:nvPr/>
        </p:nvSpPr>
        <p:spPr>
          <a:xfrm>
            <a:off x="285350" y="798975"/>
            <a:ext cx="670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3117375" y="4964350"/>
            <a:ext cx="9204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00" i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Estas son las emociones que siento en una situación donde hay PAZ.</a:t>
            </a:r>
          </a:p>
        </p:txBody>
      </p:sp>
      <p:sp>
        <p:nvSpPr>
          <p:cNvPr id="66" name="Google Shape;66;p13"/>
          <p:cNvSpPr txBox="1"/>
          <p:nvPr/>
        </p:nvSpPr>
        <p:spPr>
          <a:xfrm>
            <a:off x="4569000" y="4358400"/>
            <a:ext cx="9204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00" i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Estas son las emociones que siento en una situación donde hay CONFUSIÓN.</a:t>
            </a:r>
          </a:p>
        </p:txBody>
      </p:sp>
      <p:sp>
        <p:nvSpPr>
          <p:cNvPr id="67" name="Google Shape;67;p13"/>
          <p:cNvSpPr txBox="1"/>
          <p:nvPr/>
        </p:nvSpPr>
        <p:spPr>
          <a:xfrm>
            <a:off x="5793265" y="3201275"/>
            <a:ext cx="1028400" cy="1107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00" i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Estas son las emociones que siento en una situación donde hay FRUSTRACIÓN.</a:t>
            </a:r>
          </a:p>
        </p:txBody>
      </p:sp>
      <p:sp>
        <p:nvSpPr>
          <p:cNvPr id="68" name="Google Shape;68;p13"/>
          <p:cNvSpPr txBox="1"/>
          <p:nvPr/>
        </p:nvSpPr>
        <p:spPr>
          <a:xfrm>
            <a:off x="7292100" y="2660550"/>
            <a:ext cx="9204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00" i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Estas son las emociones que siento en una situación donde hay CONFLICTO.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2023-03-08T18:33:33Z</dcterms:modified>
</cp:coreProperties>
</file>