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558"/>
  </p:normalViewPr>
  <p:slideViewPr>
    <p:cSldViewPr snapToGrid="0">
      <p:cViewPr>
        <p:scale>
          <a:sx n="100" d="100"/>
          <a:sy n="100" d="100"/>
        </p:scale>
        <p:origin x="2462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881" y="1560112"/>
            <a:ext cx="6229636" cy="739306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SEGUNDO ACTO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45882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865290" y="310800"/>
            <a:ext cx="6033960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RESOLUCIÓN DE CONFLICTOS | USAR HABILIDADES DE COMUNICACIÓN DE MANERA EFECTIVA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886649" y="1921869"/>
            <a:ext cx="6402721" cy="690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Lee lo que dice cada persona. Además, lee el texto debajo del diálogo</a:t>
            </a:r>
            <a:b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para descubrir lo que quiso decir cada persona.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PADRE: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molesto, enojado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¿Dónde has estado?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Llegas más de una hora tarde y he estado muy preocupado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la defensiva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En la escuela.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 castigaron y estoy algo avergonzado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PADRE: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confundido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¡Pero las clases terminaron hace más de una hora! </a:t>
            </a:r>
            <a:r>
              <a:rPr lang="es-US" sz="1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¿Qué </a:t>
            </a:r>
            <a:br>
              <a:rPr lang="es-US" sz="1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estuviste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haciendo?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¿Te olvidaste de que tenías una cita con el dentista?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ofendido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¡Te lo dije! ¡Estaba en la escuela! La maestra nos hizo quedar </a:t>
            </a:r>
            <a:b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hasta tarde.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¿No me crees? Ay, ¿dije “nos”?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PADRE: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frustrado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¿Por qué?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Por favor, sólo explica por qué llegaste tan tarde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ansioso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Porque alguien estaba tirando bolitas de papel masticado </a:t>
            </a:r>
            <a:b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y la maestra se enojó y castigó a la clase.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s-US" sz="12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i="1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Bueno, en realidad solamente a mí, porque lancé algunas bolitas de papel masticado</a:t>
            </a:r>
            <a:r>
              <a:rPr lang="es-US" sz="12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PADRE: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desconfiado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Eso suena injusto, pero deberías haber tenido la sensatez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de llamar.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¿Y tú no estuviste involucrado?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resentido) ¡Es que la maestra no nos dejaba salir del salón!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 olvidé de llamar. Eso es lo que debería haber hecho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PADRE: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s-US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(enojado)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¡Ya está! ¡Voy a llamar a tu maestra para hablar de esto! </a:t>
            </a:r>
            <a:b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¡Tuve que cancelar tu cita con el dentista!</a:t>
            </a:r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342</Words>
  <Application>Microsoft Office PowerPoint</Application>
  <PresentationFormat>Personalizado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7</cp:revision>
  <dcterms:modified xsi:type="dcterms:W3CDTF">2023-03-08T22:09:01Z</dcterms:modified>
</cp:coreProperties>
</file>