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6E9FF4-FB9C-4B23-95BA-65F7A742D51E}">
  <a:tblStyle styleId="{E86E9FF4-FB9C-4B23-95BA-65F7A742D5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50" d="100"/>
          <a:sy n="150" d="100"/>
        </p:scale>
        <p:origin x="1051" y="-56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988015" y="2200100"/>
          <a:ext cx="2972200" cy="708425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9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8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Google Shape;55;p13"/>
          <p:cNvGraphicFramePr/>
          <p:nvPr/>
        </p:nvGraphicFramePr>
        <p:xfrm>
          <a:off x="3979161" y="2200112"/>
          <a:ext cx="2972200" cy="7084250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97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842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7" name="Google Shape;57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ENCUENTRA SOLUCIONES</a:t>
            </a:r>
          </a:p>
        </p:txBody>
      </p:sp>
      <p:sp>
        <p:nvSpPr>
          <p:cNvPr id="58" name="Google Shape;58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662940" y="267000"/>
            <a:ext cx="6446520" cy="3539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RESOLUCIÓN DE PROBLEMAS | TENER EN CUENTA LAS VENTAJAS Y DESVENTAJAS</a:t>
            </a:r>
          </a:p>
        </p:txBody>
      </p:sp>
      <p:pic>
        <p:nvPicPr>
          <p:cNvPr id="60" name="Google Shape;60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/>
        </p:nvSpPr>
        <p:spPr>
          <a:xfrm>
            <a:off x="953000" y="1418175"/>
            <a:ext cx="5946300" cy="7686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Haz una lista de las ventajas y las desventajas de cada opción que mencionaste en la hoja de actividades “¿Cómo puedo lograrlo</a:t>
            </a:r>
            <a:r>
              <a:rPr lang="es-US" sz="1100" b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?”. </a:t>
            </a:r>
            <a:r>
              <a:rPr lang="es-US" sz="11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Coloca un + o un - al lado de cada una. Luego, encuentra la opción con más signos + y menos signos -, y marca la solución con un círculo.</a:t>
            </a:r>
          </a:p>
        </p:txBody>
      </p:sp>
      <p:sp>
        <p:nvSpPr>
          <p:cNvPr id="62" name="Google Shape;62;p13"/>
          <p:cNvSpPr txBox="1"/>
          <p:nvPr/>
        </p:nvSpPr>
        <p:spPr>
          <a:xfrm>
            <a:off x="1028125" y="2236150"/>
            <a:ext cx="2895900" cy="62670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/>
              <a:t>VENTAJAS Y DESVENTAJAS</a:t>
            </a:r>
            <a:br>
              <a:rPr lang="es-US" sz="1200" b="1" dirty="0"/>
            </a:br>
            <a:r>
              <a:rPr lang="es-US" sz="1200" b="1" dirty="0"/>
              <a:t>DE LAS OPCIONES DEL PROBLEMA 1</a:t>
            </a:r>
          </a:p>
        </p:txBody>
      </p:sp>
      <p:sp>
        <p:nvSpPr>
          <p:cNvPr id="63" name="Google Shape;63;p13"/>
          <p:cNvSpPr txBox="1"/>
          <p:nvPr/>
        </p:nvSpPr>
        <p:spPr>
          <a:xfrm>
            <a:off x="4017300" y="2236150"/>
            <a:ext cx="2895900" cy="626701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36000" rIns="91425" bIns="36000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200" b="1" dirty="0"/>
              <a:t>VENTAJAS Y DESVENTAJAS</a:t>
            </a:r>
            <a:br>
              <a:rPr lang="es-US" sz="1200" b="1" dirty="0"/>
            </a:br>
            <a:r>
              <a:rPr lang="es-US" sz="1200" b="1" dirty="0"/>
              <a:t>DE LAS OPCIONES DEL PROBLEMA 2</a:t>
            </a:r>
          </a:p>
        </p:txBody>
      </p:sp>
      <p:graphicFrame>
        <p:nvGraphicFramePr>
          <p:cNvPr id="64" name="Google Shape;64;p13"/>
          <p:cNvGraphicFramePr/>
          <p:nvPr/>
        </p:nvGraphicFramePr>
        <p:xfrm>
          <a:off x="3324946" y="2893850"/>
          <a:ext cx="595525" cy="6356375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59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solidFill>
                            <a:schemeClr val="dk1"/>
                          </a:solidFill>
                        </a:rPr>
                        <a:t>+ o –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6316796" y="2893850"/>
          <a:ext cx="595525" cy="6356375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595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1925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50" b="1">
                          <a:solidFill>
                            <a:schemeClr val="dk1"/>
                          </a:solidFill>
                        </a:rPr>
                        <a:t>+ o –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44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1028122" y="2893850"/>
          <a:ext cx="2271125" cy="6356375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27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5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Google Shape;67;p13"/>
          <p:cNvGraphicFramePr/>
          <p:nvPr/>
        </p:nvGraphicFramePr>
        <p:xfrm>
          <a:off x="4017297" y="2894585"/>
          <a:ext cx="2271125" cy="6356375"/>
        </p:xfrm>
        <a:graphic>
          <a:graphicData uri="http://schemas.openxmlformats.org/drawingml/2006/table">
            <a:tbl>
              <a:tblPr>
                <a:noFill/>
                <a:tableStyleId>{E86E9FF4-FB9C-4B23-95BA-65F7A742D51E}</a:tableStyleId>
              </a:tblPr>
              <a:tblGrid>
                <a:gridCol w="2271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563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Personalizado</PresentationFormat>
  <Paragraphs>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Usuario</dc:creator>
  <cp:lastModifiedBy>BT</cp:lastModifiedBy>
  <cp:revision>3</cp:revision>
  <dcterms:modified xsi:type="dcterms:W3CDTF">2023-03-08T22:04:43Z</dcterms:modified>
</cp:coreProperties>
</file>