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457A84-C381-460C-AB8E-65B0957745C1}">
  <a:tblStyle styleId="{29457A84-C381-460C-AB8E-65B0957745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742648"/>
            <a:ext cx="6190200" cy="7521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75100" y="1797536"/>
            <a:ext cx="6119100" cy="74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280645" y="583714"/>
            <a:ext cx="5343830" cy="115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LAS NOTAS QUE FUNCIONAN SON…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ESTUDIAR DE MANERA EFECTIVA | TOMAR NOTAS</a:t>
            </a: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147925" y="2036219"/>
            <a:ext cx="375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>
                <a:latin typeface="Lato"/>
                <a:ea typeface="Lato"/>
                <a:cs typeface="Lato"/>
                <a:sym typeface="Lato"/>
              </a:rPr>
              <a:t>1.</a:t>
            </a:r>
          </a:p>
        </p:txBody>
      </p:sp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084332286"/>
              </p:ext>
            </p:extLst>
          </p:nvPr>
        </p:nvGraphicFramePr>
        <p:xfrm>
          <a:off x="1461878" y="2095262"/>
          <a:ext cx="5311225" cy="6682025"/>
        </p:xfrm>
        <a:graphic>
          <a:graphicData uri="http://schemas.openxmlformats.org/drawingml/2006/table">
            <a:tbl>
              <a:tblPr>
                <a:noFill/>
                <a:tableStyleId>{29457A84-C381-460C-AB8E-65B0957745C1}</a:tableStyleId>
              </a:tblPr>
              <a:tblGrid>
                <a:gridCol w="531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1147925" y="4246019"/>
            <a:ext cx="375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>
                <a:latin typeface="Lato"/>
                <a:ea typeface="Lato"/>
                <a:cs typeface="Lato"/>
                <a:sym typeface="Lato"/>
              </a:rPr>
              <a:t>2.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1147925" y="6582472"/>
            <a:ext cx="375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>
                <a:latin typeface="Lato"/>
                <a:ea typeface="Lato"/>
                <a:cs typeface="Lato"/>
                <a:sym typeface="Lato"/>
              </a:rPr>
              <a:t>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2023-03-08T17:28:54Z</dcterms:modified>
</cp:coreProperties>
</file>