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8EFB6E4-1198-44C8-8353-66604F83086C}">
  <a:tblStyle styleId="{D8EFB6E4-1198-44C8-8353-66604F8308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ESTUDIAR DE MANERA EFECTIVA | ORGANIZARSE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753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 SEMANA DE ESTUDIO</a:t>
            </a:r>
          </a:p>
        </p:txBody>
      </p:sp>
      <p:sp>
        <p:nvSpPr>
          <p:cNvPr id="59" name="Google Shape;59;p13"/>
          <p:cNvSpPr/>
          <p:nvPr/>
        </p:nvSpPr>
        <p:spPr>
          <a:xfrm>
            <a:off x="528575" y="1542988"/>
            <a:ext cx="6996900" cy="76125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057899260"/>
              </p:ext>
            </p:extLst>
          </p:nvPr>
        </p:nvGraphicFramePr>
        <p:xfrm>
          <a:off x="1435300" y="1609725"/>
          <a:ext cx="6034525" cy="7486725"/>
        </p:xfrm>
        <a:graphic>
          <a:graphicData uri="http://schemas.openxmlformats.org/drawingml/2006/table">
            <a:tbl>
              <a:tblPr>
                <a:noFill/>
                <a:tableStyleId>{D8EFB6E4-1198-44C8-8353-66604F83086C}</a:tableStyleId>
              </a:tblPr>
              <a:tblGrid>
                <a:gridCol w="86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2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4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LUNES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MARTES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MIÉRCOLES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JUEVES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VIERNES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SÁBADO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DOMINGO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579935" y="1609738"/>
          <a:ext cx="818550" cy="7479100"/>
        </p:xfrm>
        <a:graphic>
          <a:graphicData uri="http://schemas.openxmlformats.org/drawingml/2006/table">
            <a:tbl>
              <a:tblPr>
                <a:noFill/>
                <a:tableStyleId>{D8EFB6E4-1198-44C8-8353-66604F83086C}</a:tableStyleId>
              </a:tblPr>
              <a:tblGrid>
                <a:gridCol w="81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1" sz="850" b="1">
                          <a:latin typeface="Lato"/>
                          <a:ea typeface="Lato"/>
                          <a:cs typeface="Lato"/>
                          <a:sym typeface="Lato"/>
                        </a:rPr>
                        <a:t>MATERIAS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2022-09-23T16:31:59Z</dcterms:modified>
</cp:coreProperties>
</file>