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A207A8-E8F6-401E-81FD-FD1E4128E3CA}">
  <a:tblStyle styleId="{86A207A8-E8F6-401E-81FD-FD1E4128E3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604100"/>
            <a:ext cx="6190200" cy="7521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5100" y="1658988"/>
            <a:ext cx="6119100" cy="74112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LISTA DE ORGANIZACIÓN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1055625" y="263640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60782" y="1771725"/>
            <a:ext cx="4220818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>
                <a:latin typeface="Lato"/>
                <a:ea typeface="Lato"/>
                <a:cs typeface="Lato"/>
                <a:sym typeface="Lato"/>
              </a:rPr>
              <a:t>Sobre los cuadernos y las carpetas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313000" y="2510440"/>
            <a:ext cx="5716749" cy="232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cuadernos, archivadores o una carpeta para mis clases?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cuaderno separado o una sección separada para cada clase?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espacio en la parte de adelante para anotar las asignaciones?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espacio en la parte de adelante para guardar la tarea para entregar?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hojas en blanco en cada cuaderno para tomar notas y hacer el trabajo de clase?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espacio en cada cuaderno para guardar folletos?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espacio en cada cuaderno para guardar las tareas y las pruebas devueltas?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43846" y="5315698"/>
          <a:ext cx="2740575" cy="1306025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ESTUDIAR DE MANERA EFECTIVA | ORGANIZARSE</a:t>
            </a: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960782" y="2113800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>
                <a:latin typeface="Lato"/>
                <a:ea typeface="Lato"/>
                <a:cs typeface="Lato"/>
                <a:sym typeface="Lato"/>
              </a:rPr>
              <a:t>¿Tengo... </a:t>
            </a:r>
          </a:p>
        </p:txBody>
      </p:sp>
      <p:sp>
        <p:nvSpPr>
          <p:cNvPr id="66" name="Google Shape;66;p13"/>
          <p:cNvSpPr/>
          <p:nvPr/>
        </p:nvSpPr>
        <p:spPr>
          <a:xfrm>
            <a:off x="1055625" y="298411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055625" y="3280329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055625" y="359371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055625" y="3915676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055625" y="4245182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055625" y="454140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960782" y="4942163"/>
            <a:ext cx="5936518" cy="503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dirty="0">
                <a:latin typeface="Lato"/>
                <a:ea typeface="Lato"/>
                <a:cs typeface="Lato"/>
                <a:sym typeface="Lato"/>
              </a:rPr>
              <a:t>Cosas que necesito para mantener la organización:</a:t>
            </a:r>
          </a:p>
        </p:txBody>
      </p:sp>
      <p:graphicFrame>
        <p:nvGraphicFramePr>
          <p:cNvPr id="73" name="Google Shape;73;p13"/>
          <p:cNvGraphicFramePr/>
          <p:nvPr/>
        </p:nvGraphicFramePr>
        <p:xfrm>
          <a:off x="4054121" y="5315698"/>
          <a:ext cx="2740575" cy="1306025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" name="Google Shape;74;p13"/>
          <p:cNvSpPr/>
          <p:nvPr/>
        </p:nvSpPr>
        <p:spPr>
          <a:xfrm>
            <a:off x="1055625" y="7675223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960782" y="6784801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>
                <a:latin typeface="Lato"/>
                <a:ea typeface="Lato"/>
                <a:cs typeface="Lato"/>
                <a:sym typeface="Lato"/>
              </a:rPr>
              <a:t>Sobre los horarios de estudio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1313001" y="7551226"/>
            <a:ext cx="5279100" cy="1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decidir un horario para estudiar todos los días.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crear un programa para lo que necesites hacer.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anotar las asignaciones específicas.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¡completar tus planes!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960782" y="7126876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>
                <a:latin typeface="Lato"/>
                <a:ea typeface="Lato"/>
                <a:cs typeface="Lato"/>
                <a:sym typeface="Lato"/>
              </a:rPr>
              <a:t>Asegúrate de...</a:t>
            </a:r>
          </a:p>
        </p:txBody>
      </p:sp>
      <p:sp>
        <p:nvSpPr>
          <p:cNvPr id="78" name="Google Shape;78;p13"/>
          <p:cNvSpPr/>
          <p:nvPr/>
        </p:nvSpPr>
        <p:spPr>
          <a:xfrm>
            <a:off x="1055625" y="7988605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055625" y="8319152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055625" y="8606787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2023-03-08T17:30:27Z</dcterms:modified>
</cp:coreProperties>
</file>