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1081675" y="1876300"/>
            <a:ext cx="5865650" cy="7656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EVALÚATE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ESTUDIAR DE MANERA EFECTIVA | SEGUIR LAS INDICACIONES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4450" y="1551000"/>
            <a:ext cx="5865650" cy="7622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Escribe tu nombre en la esquina superior derecha de esta hoja.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Dobla esta hoja por la mitad, a lo largo.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Desdobla la hoja.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Arranca la esquina inferior izquierda de esta hoja.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Escribe la palabra “arriba” a la derecha de esta oración.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Da vuelta la hoja y escribe la palabra “abajo”.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Dibuja un círculo y divídelo en cuatro partes.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Haz dos agujeros en el medio de la hoja.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Traza una línea para conectar los agujeros.</a:t>
            </a:r>
          </a:p>
          <a:p>
            <a:pPr marL="80010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Ignora las indicaciones del 3 al 9 en esta hoja.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2023-03-08T17:29:44Z</dcterms:modified>
</cp:coreProperties>
</file>