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EB7EA54-EF85-4A5F-B7B8-42B399FF2E55}">
  <a:tblStyle styleId="{CEB7EA54-EF85-4A5F-B7B8-42B399FF2E5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4608" y="-27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w="9525" cap="flat" cmpd="sng">
            <a:solidFill>
              <a:srgbClr val="009C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MANEJO DE RECURSOS PERSONALES | ADMINISTRAR TU TIEMPO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675388"/>
            <a:ext cx="5981100" cy="7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TU CRONOGRAMA</a:t>
            </a:r>
          </a:p>
        </p:txBody>
      </p:sp>
      <p:sp>
        <p:nvSpPr>
          <p:cNvPr id="59" name="Google Shape;59;p13"/>
          <p:cNvSpPr txBox="1"/>
          <p:nvPr/>
        </p:nvSpPr>
        <p:spPr>
          <a:xfrm>
            <a:off x="918149" y="1353775"/>
            <a:ext cx="6106105" cy="821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143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Completa la fecha de mañana y, luego, haz una lista de todas las tareas que tienes que realizar. Recuerda priorizar tareas y marcar con una estrella las más importantes de tu cronograma.</a:t>
            </a:r>
          </a:p>
        </p:txBody>
      </p:sp>
      <p:sp>
        <p:nvSpPr>
          <p:cNvPr id="60" name="Google Shape;60;p13"/>
          <p:cNvSpPr/>
          <p:nvPr/>
        </p:nvSpPr>
        <p:spPr>
          <a:xfrm>
            <a:off x="918150" y="2221925"/>
            <a:ext cx="5981100" cy="70539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61" name="Google Shape;61;p13"/>
          <p:cNvGraphicFramePr/>
          <p:nvPr>
            <p:extLst>
              <p:ext uri="{D42A27DB-BD31-4B8C-83A1-F6EECF244321}">
                <p14:modId xmlns:p14="http://schemas.microsoft.com/office/powerpoint/2010/main" val="2259538935"/>
              </p:ext>
            </p:extLst>
          </p:nvPr>
        </p:nvGraphicFramePr>
        <p:xfrm>
          <a:off x="913938" y="2221925"/>
          <a:ext cx="5981100" cy="7064720"/>
        </p:xfrm>
        <a:graphic>
          <a:graphicData uri="http://schemas.openxmlformats.org/drawingml/2006/table">
            <a:tbl>
              <a:tblPr>
                <a:noFill/>
                <a:tableStyleId>{CEB7EA54-EF85-4A5F-B7B8-42B399FF2E55}</a:tableStyleId>
              </a:tblPr>
              <a:tblGrid>
                <a:gridCol w="80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77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0656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 i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Mis metas a largo plazo:</a:t>
                      </a:r>
                    </a:p>
                  </a:txBody>
                  <a:tcPr marL="91425" marR="0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039"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491"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 i="1">
                          <a:latin typeface="Lato"/>
                          <a:ea typeface="Lato"/>
                          <a:cs typeface="Lato"/>
                          <a:sym typeface="Lato"/>
                        </a:rPr>
                        <a:t>Mis metas a corto plazo:</a:t>
                      </a:r>
                    </a:p>
                  </a:txBody>
                  <a:tcPr marL="91425" marR="0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039"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491">
                <a:tc>
                  <a:txBody>
                    <a:bodyPr/>
                    <a:lstStyle/>
                    <a:p>
                      <a:pPr marL="9144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 i="1">
                          <a:latin typeface="Lato"/>
                          <a:ea typeface="Lato"/>
                          <a:cs typeface="Lato"/>
                          <a:sym typeface="Lato"/>
                        </a:rPr>
                        <a:t>Prioridad</a:t>
                      </a:r>
                    </a:p>
                  </a:txBody>
                  <a:tcPr marL="0" marR="0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 i="1">
                          <a:latin typeface="Lato"/>
                          <a:ea typeface="Lato"/>
                          <a:cs typeface="Lato"/>
                          <a:sym typeface="Lato"/>
                        </a:rPr>
                        <a:t>Cosas para hacer:</a:t>
                      </a:r>
                    </a:p>
                  </a:txBody>
                  <a:tcPr marL="91425" marR="0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7039"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7039"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7039"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7039"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7039"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7039"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7039"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7039"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7491"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 i="1">
                          <a:latin typeface="Lato"/>
                          <a:ea typeface="Lato"/>
                          <a:cs typeface="Lato"/>
                          <a:sym typeface="Lato"/>
                        </a:rPr>
                        <a:t>Cronograma del día:</a:t>
                      </a:r>
                    </a:p>
                  </a:txBody>
                  <a:tcPr marL="91425" marR="0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7039"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7039"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7039"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7039"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7039"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77039"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77039"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77039"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77039"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77039"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</Words>
  <Application>Microsoft Office PowerPoint</Application>
  <PresentationFormat>Custom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JR</cp:lastModifiedBy>
  <cp:revision>1</cp:revision>
  <dcterms:modified xsi:type="dcterms:W3CDTF">2023-03-08T17:20:36Z</dcterms:modified>
</cp:coreProperties>
</file>