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36575" y="7170125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/>
              <a:t>00</a:t>
            </a:r>
          </a:p>
        </p:txBody>
      </p:sp>
      <p:sp>
        <p:nvSpPr>
          <p:cNvPr id="55" name="Google Shape;55;p13"/>
          <p:cNvSpPr/>
          <p:nvPr/>
        </p:nvSpPr>
        <p:spPr>
          <a:xfrm>
            <a:off x="1016675" y="7093925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016675" y="7093925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718025" y="5908975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/>
              <a:t>00</a:t>
            </a:r>
          </a:p>
        </p:txBody>
      </p:sp>
      <p:sp>
        <p:nvSpPr>
          <p:cNvPr id="58" name="Google Shape;58;p13"/>
          <p:cNvSpPr/>
          <p:nvPr/>
        </p:nvSpPr>
        <p:spPr>
          <a:xfrm>
            <a:off x="1798125" y="5832775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798125" y="5832775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2445425" y="4714913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/>
              <a:t>00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2534725" y="4638700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170750" y="3519338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/>
              <a:t>00</a:t>
            </a:r>
          </a:p>
        </p:txBody>
      </p:sp>
      <p:sp>
        <p:nvSpPr>
          <p:cNvPr id="63" name="Google Shape;63;p13"/>
          <p:cNvSpPr/>
          <p:nvPr/>
        </p:nvSpPr>
        <p:spPr>
          <a:xfrm>
            <a:off x="3269225" y="3445225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3962400" y="2259700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/>
              <a:t>00</a:t>
            </a:r>
          </a:p>
        </p:txBody>
      </p:sp>
      <p:pic>
        <p:nvPicPr>
          <p:cNvPr id="65" name="Google Shape;6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/>
          <p:nvPr/>
        </p:nvSpPr>
        <p:spPr>
          <a:xfrm>
            <a:off x="4042500" y="2183500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4691750" y="1053500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 rot="-2993225">
            <a:off x="216659" y="2380843"/>
            <a:ext cx="3916833" cy="156365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4615550" y="5776300"/>
            <a:ext cx="3199500" cy="363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762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+mj-lt"/>
              <a:buAutoNum type="arabicPeriod"/>
            </a:pPr>
            <a:r>
              <a:rPr lang="es-US" dirty="1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Escribe una de tus metas a largo plazo en el recuadro superior.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762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+mj-lt"/>
              <a:buAutoNum type="arabicPeriod"/>
            </a:pPr>
            <a:r>
              <a:rPr lang="es-US" dirty="1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Piensa en los pasos que necesitas dar antes de poder alcanzar esta meta.</a:t>
            </a:r>
            <a:r>
              <a:rPr lang="es-US" dirty="1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-US" dirty="1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Menciona los pasos en la parte posterior de esta hoja de actividades y, luego, colócales un número según el orden en el que deben realizarse.</a:t>
            </a:r>
          </a:p>
          <a:p>
            <a:pPr marL="8001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762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+mj-lt"/>
              <a:buAutoNum type="arabicPeriod"/>
            </a:pPr>
            <a:r>
              <a:rPr lang="es-US" dirty="1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Completa las casillas con las metas escalonadas que te ayudarán a alcanzar tu meta.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70;p13"/>
          <p:cNvSpPr txBox="1"/>
          <p:nvPr/>
        </p:nvSpPr>
        <p:spPr>
          <a:xfrm rot="-2994592">
            <a:off x="622540" y="3066147"/>
            <a:ext cx="2761060" cy="616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2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CAMINO</a:t>
            </a:r>
          </a:p>
        </p:txBody>
      </p:sp>
      <p:sp>
        <p:nvSpPr>
          <p:cNvPr id="71" name="Google Shape;71;p13"/>
          <p:cNvSpPr/>
          <p:nvPr/>
        </p:nvSpPr>
        <p:spPr>
          <a:xfrm>
            <a:off x="4778050" y="977300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4937250" y="1158475"/>
            <a:ext cx="1887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1500">
                <a:latin typeface="Lato"/>
                <a:ea typeface="Lato"/>
                <a:cs typeface="Lato"/>
                <a:sym typeface="Lato"/>
              </a:rPr>
              <a:t>META A LARGO PLAZO</a:t>
            </a:r>
          </a:p>
        </p:txBody>
      </p:sp>
      <p:sp>
        <p:nvSpPr>
          <p:cNvPr id="73" name="Google Shape;73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74" name="Google Shape;74;p13"/>
          <p:cNvSpPr txBox="1"/>
          <p:nvPr/>
        </p:nvSpPr>
        <p:spPr>
          <a:xfrm>
            <a:off x="5017150" y="1678660"/>
            <a:ext cx="1654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1461875" y="286455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ESTABLECIMIENTO DE METAS | METAS ESCALONADAS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2022-08-28T17:10:21Z</dcterms:modified>
</cp:coreProperties>
</file>