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712935-6CE9-40A4-AE78-F51C918CF66E}">
  <a:tblStyle styleId="{17712935-6CE9-40A4-AE78-F51C918CF6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 snapToGrid="0">
      <p:cViewPr varScale="1">
        <p:scale>
          <a:sx n="69" d="100"/>
          <a:sy n="69" d="100"/>
        </p:scale>
        <p:origin x="1404" y="8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68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6725" y="1910575"/>
            <a:ext cx="5946000" cy="7091400"/>
          </a:xfrm>
          <a:prstGeom prst="rect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ESTABLECIMIENTO DE METAS | METAS ESCALONADAS</a:t>
            </a:r>
          </a:p>
        </p:txBody>
      </p:sp>
      <p:sp>
        <p:nvSpPr>
          <p:cNvPr id="59" name="Google Shape;59;p13"/>
          <p:cNvSpPr txBox="1"/>
          <p:nvPr/>
        </p:nvSpPr>
        <p:spPr>
          <a:xfrm>
            <a:off x="1158000" y="878088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s-US" sz="3350">
                <a:latin typeface="Lato"/>
                <a:ea typeface="Lato"/>
                <a:cs typeface="Lato"/>
                <a:sym typeface="Lato"/>
              </a:rPr>
              <a:t>PASE POR AQUÍ</a:t>
            </a:r>
          </a:p>
        </p:txBody>
      </p:sp>
      <p:graphicFrame>
        <p:nvGraphicFramePr>
          <p:cNvPr id="60" name="Google Shape;60;p13"/>
          <p:cNvGraphicFramePr/>
          <p:nvPr/>
        </p:nvGraphicFramePr>
        <p:xfrm>
          <a:off x="952500" y="1955400"/>
          <a:ext cx="5867400" cy="6999525"/>
        </p:xfrm>
        <a:graphic>
          <a:graphicData uri="http://schemas.openxmlformats.org/drawingml/2006/table">
            <a:tbl>
              <a:tblPr>
                <a:noFill/>
                <a:tableStyleId>{17712935-6CE9-40A4-AE78-F51C918CF66E}</a:tableStyleId>
              </a:tblPr>
              <a:tblGrid>
                <a:gridCol w="2933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33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3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 txBox="1"/>
          <p:nvPr/>
        </p:nvSpPr>
        <p:spPr>
          <a:xfrm>
            <a:off x="952500" y="1955400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20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Decidir que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US" sz="20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quieres estar en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el equipo de baloncesto.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3886200" y="1955400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Alimentarte bien y asegurarte de descansar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mucho durante la semana antes de las pruebas.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952500" y="4284038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Buscar a alguien que pueda ayudarte a mejorar las habilidades con las que tienes problemas.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3886200" y="4284038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Ser elegido para el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equipo de baloncesto.</a:t>
            </a:r>
          </a:p>
        </p:txBody>
      </p:sp>
      <p:sp>
        <p:nvSpPr>
          <p:cNvPr id="65" name="Google Shape;65;p13"/>
          <p:cNvSpPr txBox="1"/>
          <p:nvPr/>
        </p:nvSpPr>
        <p:spPr>
          <a:xfrm>
            <a:off x="952500" y="6617150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Comenzar a practicar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 averiguar cuándo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son las pruebas.</a:t>
            </a:r>
          </a:p>
        </p:txBody>
      </p:sp>
      <p:sp>
        <p:nvSpPr>
          <p:cNvPr id="66" name="Google Shape;66;p13"/>
          <p:cNvSpPr txBox="1"/>
          <p:nvPr/>
        </p:nvSpPr>
        <p:spPr>
          <a:xfrm>
            <a:off x="3886200" y="6617150"/>
            <a:ext cx="2933700" cy="23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Ir a la prueba para el </a:t>
            </a: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20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equipo de baloncesto.</a:t>
            </a:r>
          </a:p>
        </p:txBody>
      </p:sp>
      <p:sp>
        <p:nvSpPr>
          <p:cNvPr id="67" name="Google Shape;67;p13"/>
          <p:cNvSpPr txBox="1"/>
          <p:nvPr/>
        </p:nvSpPr>
        <p:spPr>
          <a:xfrm rot="10800000">
            <a:off x="3522113" y="8495427"/>
            <a:ext cx="7710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8" name="Google Shape;68;p13"/>
          <p:cNvCxnSpPr/>
          <p:nvPr/>
        </p:nvCxnSpPr>
        <p:spPr>
          <a:xfrm>
            <a:off x="1738200" y="3867185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9" name="Google Shape;69;p13"/>
          <p:cNvCxnSpPr/>
          <p:nvPr/>
        </p:nvCxnSpPr>
        <p:spPr>
          <a:xfrm>
            <a:off x="4667724" y="4021929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0" name="Google Shape;70;p13"/>
          <p:cNvCxnSpPr/>
          <p:nvPr/>
        </p:nvCxnSpPr>
        <p:spPr>
          <a:xfrm>
            <a:off x="1738200" y="6473500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1" name="Google Shape;71;p13"/>
          <p:cNvCxnSpPr/>
          <p:nvPr/>
        </p:nvCxnSpPr>
        <p:spPr>
          <a:xfrm>
            <a:off x="4667724" y="5995199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2" name="Google Shape;72;p13"/>
          <p:cNvCxnSpPr/>
          <p:nvPr/>
        </p:nvCxnSpPr>
        <p:spPr>
          <a:xfrm>
            <a:off x="1738200" y="8538988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73" name="Google Shape;73;p13"/>
          <p:cNvCxnSpPr/>
          <p:nvPr/>
        </p:nvCxnSpPr>
        <p:spPr>
          <a:xfrm>
            <a:off x="4667724" y="8329255"/>
            <a:ext cx="13623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82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2</cp:revision>
  <dcterms:modified xsi:type="dcterms:W3CDTF">2023-03-08T17:53:00Z</dcterms:modified>
</cp:coreProperties>
</file>