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ESTABLECIMIENTO DE METAS | PERSEVERANCIA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latin typeface="Lato"/>
                <a:ea typeface="Lato"/>
                <a:cs typeface="Lato"/>
                <a:sym typeface="Lato"/>
              </a:rPr>
              <a:t>EL LABERINTO</a:t>
            </a:r>
          </a:p>
        </p:txBody>
      </p:sp>
      <p:cxnSp>
        <p:nvCxnSpPr>
          <p:cNvPr id="59" name="Google Shape;59;p13"/>
          <p:cNvCxnSpPr/>
          <p:nvPr/>
        </p:nvCxnSpPr>
        <p:spPr>
          <a:xfrm>
            <a:off x="901015" y="2137000"/>
            <a:ext cx="4669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6905575" y="2136975"/>
            <a:ext cx="0" cy="6228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918150" y="2137000"/>
            <a:ext cx="0" cy="622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6502843" y="2137000"/>
            <a:ext cx="41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909582" y="8365600"/>
            <a:ext cx="41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236075" y="8365600"/>
            <a:ext cx="4669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5072050" y="3120475"/>
            <a:ext cx="183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437850" y="3120475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918150" y="3127050"/>
            <a:ext cx="1729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334550" y="3120475"/>
            <a:ext cx="0" cy="3189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4334550" y="3979075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5903250" y="3969625"/>
            <a:ext cx="0" cy="1620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894813" y="3996198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3452750" y="3996150"/>
            <a:ext cx="2100" cy="2296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3446418" y="629234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1903393" y="3987632"/>
            <a:ext cx="0" cy="85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1894832" y="4846225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5072050" y="4697850"/>
            <a:ext cx="0" cy="2853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5054915" y="755175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5080618" y="3120475"/>
            <a:ext cx="8700" cy="875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5951750" y="6463625"/>
            <a:ext cx="0" cy="1096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918138" y="5546848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1894832" y="640545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1898405" y="5546857"/>
            <a:ext cx="0" cy="85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905138" y="7549825"/>
            <a:ext cx="3498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865325" y="2086500"/>
            <a:ext cx="470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873490" y="2086500"/>
            <a:ext cx="0" cy="6347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866744" y="8417065"/>
            <a:ext cx="452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6485707" y="2083780"/>
            <a:ext cx="4884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6956962" y="2086500"/>
            <a:ext cx="0" cy="6347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2235166" y="8416097"/>
            <a:ext cx="4738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