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4D90E24-20A8-4D43-B0D7-64D17AA0B265}">
  <a:tblStyle styleId="{94D90E24-20A8-4D43-B0D7-64D17AA0B26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642" y="-18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ESTABLECIMIENTO DE METAS | TOMAR MEDIDAS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780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latin typeface="Lato"/>
                <a:ea typeface="Lato"/>
                <a:cs typeface="Lato"/>
                <a:sym typeface="Lato"/>
              </a:rPr>
              <a:t>ENCUESTA PERSONAL</a:t>
            </a: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25" y="2291325"/>
          <a:ext cx="5981125" cy="5486250"/>
        </p:xfrm>
        <a:graphic>
          <a:graphicData uri="http://schemas.openxmlformats.org/drawingml/2006/table">
            <a:tbl>
              <a:tblPr>
                <a:noFill/>
                <a:tableStyleId>{94D90E24-20A8-4D43-B0D7-64D17AA0B265}</a:tableStyleId>
              </a:tblPr>
              <a:tblGrid>
                <a:gridCol w="333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862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¿Tienes miedo de no ser lo suficientemente bueno?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2"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¿Un familiar hablará mal de ti?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3"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¿Solo querías satisfacer a alguien más?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4"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¿Tus amigos pensarán que te volviste raro?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5"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¿Ya dijiste que “harías” demasiadas cosas?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6"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¿Tienes problemas para decir que no a algunas personas?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7"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¿No estás seguro de poder lograrlo?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8"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¿Querías hacerlo, pero nadie más quería que lo hicieras?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9"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¿No querías hacerlo en primer lugar?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10"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¿Simplemente te rendiste?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904739065"/>
              </p:ext>
            </p:extLst>
          </p:nvPr>
        </p:nvGraphicFramePr>
        <p:xfrm>
          <a:off x="918138" y="1709100"/>
          <a:ext cx="3331225" cy="580725"/>
        </p:xfrm>
        <a:graphic>
          <a:graphicData uri="http://schemas.openxmlformats.org/drawingml/2006/table">
            <a:tbl>
              <a:tblPr>
                <a:noFill/>
                <a:tableStyleId>{94D90E24-20A8-4D43-B0D7-64D17AA0B265}</a:tableStyleId>
              </a:tblPr>
              <a:tblGrid>
                <a:gridCol w="333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0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spc="-20" baseline="0" dirty="0"/>
                        <a:t>Cuando dices “lo haré”, pero luego </a:t>
                      </a:r>
                      <a:r>
                        <a:rPr lang="es-US" sz="1200" b="1" spc="-20" baseline="0" dirty="0"/>
                        <a:t>no lo haces</a:t>
                      </a:r>
                      <a:r>
                        <a:rPr lang="es-US" sz="1200" spc="-20" baseline="0" dirty="0"/>
                        <a:t>, se debe a que…</a:t>
                      </a:r>
                    </a:p>
                  </a:txBody>
                  <a:tcPr marL="91425" marR="0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4249363" y="1709110"/>
          <a:ext cx="2649850" cy="314325"/>
        </p:xfrm>
        <a:graphic>
          <a:graphicData uri="http://schemas.openxmlformats.org/drawingml/2006/table">
            <a:tbl>
              <a:tblPr>
                <a:noFill/>
                <a:tableStyleId>{94D90E24-20A8-4D43-B0D7-64D17AA0B265}</a:tableStyleId>
              </a:tblPr>
              <a:tblGrid>
                <a:gridCol w="132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No</a:t>
                      </a: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Sí</a:t>
                      </a: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3187888442"/>
              </p:ext>
            </p:extLst>
          </p:nvPr>
        </p:nvGraphicFramePr>
        <p:xfrm>
          <a:off x="4249363" y="2023425"/>
          <a:ext cx="2649800" cy="266400"/>
        </p:xfrm>
        <a:graphic>
          <a:graphicData uri="http://schemas.openxmlformats.org/drawingml/2006/table">
            <a:tbl>
              <a:tblPr>
                <a:noFill/>
                <a:tableStyleId>{94D90E24-20A8-4D43-B0D7-64D17AA0B265}</a:tableStyleId>
              </a:tblPr>
              <a:tblGrid>
                <a:gridCol w="66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950"/>
                        <a:t>Nunca</a:t>
                      </a: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950"/>
                        <a:t>A veces</a:t>
                      </a: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950" dirty="0"/>
                        <a:t>A menudo</a:t>
                      </a: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950" dirty="0"/>
                        <a:t>Siempre</a:t>
                      </a: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Google Shape;63;p13"/>
          <p:cNvSpPr txBox="1"/>
          <p:nvPr/>
        </p:nvSpPr>
        <p:spPr>
          <a:xfrm rot="10800000">
            <a:off x="918138" y="7988250"/>
            <a:ext cx="59811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i="1" dirty="0">
                <a:latin typeface="Lato"/>
                <a:ea typeface="Lato"/>
                <a:cs typeface="Lato"/>
                <a:sym typeface="Lato"/>
              </a:rPr>
              <a:t>Si respondiste “Sí” para cinco o más preguntas, hay muchas posibilidades de que seas bastante duro contigo mismo. No seas tan exigente y deja de preocuparte tanto acerca de lo que piensan los demás. ¡Tu opinión también cuenta! Ten un poco más de confianza en ti mismo.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i="1" dirty="0">
                <a:latin typeface="Lato"/>
                <a:ea typeface="Lato"/>
                <a:cs typeface="Lato"/>
                <a:sym typeface="Lato"/>
              </a:rPr>
              <a:t>Si respondiste “No” para cinco o más preguntas, ¡continúa así! Es posible que quieras controlar que tu lado más competitivo no se apodere de ti.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2023-03-08T17:57:08Z</dcterms:modified>
</cp:coreProperties>
</file>