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9F29A03-2E82-4E19-BF7D-3974F30DD788}">
  <a:tblStyle styleId="{A9F29A03-2E82-4E19-BF7D-3974F30DD78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2"/>
  </p:normalViewPr>
  <p:slideViewPr>
    <p:cSldViewPr snapToGrid="0">
      <p:cViewPr varScale="1">
        <p:scale>
          <a:sx n="69" d="100"/>
          <a:sy n="69" d="100"/>
        </p:scale>
        <p:origin x="475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6" name="Google Shape;56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ESTABLECIMIENTO DE METAS | DEFINIR LAS METAS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48339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latin typeface="Lato"/>
                <a:ea typeface="Lato"/>
                <a:cs typeface="Lato"/>
                <a:sym typeface="Lato"/>
              </a:rPr>
              <a:t>METAS VÁLIDAS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637713"/>
            <a:ext cx="5829014" cy="821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Enumera tres metas en la columna de la izquierda. Responde sí o no para cada pregunta para evaluar cada meta en forma individual. Si alguna vez respondes “no” a alguna, corrige la meta para que sea válida.</a:t>
            </a: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83367" y="2453313"/>
            <a:ext cx="1618675" cy="111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3488" y="2444746"/>
            <a:ext cx="1618668" cy="11159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2" name="Google Shape;62;p13"/>
          <p:cNvGraphicFramePr/>
          <p:nvPr/>
        </p:nvGraphicFramePr>
        <p:xfrm>
          <a:off x="975000" y="3585621"/>
          <a:ext cx="6025775" cy="5579925"/>
        </p:xfrm>
        <a:graphic>
          <a:graphicData uri="http://schemas.openxmlformats.org/drawingml/2006/table">
            <a:tbl>
              <a:tblPr>
                <a:noFill/>
                <a:tableStyleId>{A9F29A03-2E82-4E19-BF7D-3974F30DD788}</a:tableStyleId>
              </a:tblPr>
              <a:tblGrid>
                <a:gridCol w="1691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0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0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0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59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>
                          <a:latin typeface="Lato"/>
                          <a:ea typeface="Lato"/>
                          <a:cs typeface="Lato"/>
                          <a:sym typeface="Lato"/>
                        </a:rPr>
                        <a:t>1.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9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>
                          <a:latin typeface="Lato"/>
                          <a:ea typeface="Lato"/>
                          <a:cs typeface="Lato"/>
                          <a:sym typeface="Lato"/>
                        </a:rPr>
                        <a:t>2.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9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>
                          <a:latin typeface="Lato"/>
                          <a:ea typeface="Lato"/>
                          <a:cs typeface="Lato"/>
                          <a:sym typeface="Lato"/>
                        </a:rPr>
                        <a:t>3.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3" name="Google Shape;63;p13"/>
          <p:cNvSpPr txBox="1"/>
          <p:nvPr/>
        </p:nvSpPr>
        <p:spPr>
          <a:xfrm>
            <a:off x="1271994" y="2748235"/>
            <a:ext cx="1070242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50" b="1" dirty="0">
                <a:latin typeface="Lato"/>
                <a:ea typeface="Lato"/>
                <a:cs typeface="Lato"/>
                <a:sym typeface="Lato"/>
              </a:rPr>
              <a:t>Metas</a:t>
            </a:r>
          </a:p>
        </p:txBody>
      </p:sp>
      <p:sp>
        <p:nvSpPr>
          <p:cNvPr id="64" name="Google Shape;64;p13"/>
          <p:cNvSpPr txBox="1"/>
          <p:nvPr/>
        </p:nvSpPr>
        <p:spPr>
          <a:xfrm>
            <a:off x="5409133" y="2591003"/>
            <a:ext cx="1591642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800" b="1" dirty="0">
                <a:latin typeface="Lato"/>
                <a:ea typeface="Lato"/>
                <a:cs typeface="Lato"/>
                <a:sym typeface="Lato"/>
              </a:rPr>
              <a:t>Metas corregidas</a:t>
            </a:r>
          </a:p>
        </p:txBody>
      </p:sp>
      <p:sp>
        <p:nvSpPr>
          <p:cNvPr id="65" name="Google Shape;65;p13"/>
          <p:cNvSpPr/>
          <p:nvPr/>
        </p:nvSpPr>
        <p:spPr>
          <a:xfrm>
            <a:off x="4025875" y="2444746"/>
            <a:ext cx="478182" cy="1136529"/>
          </a:xfrm>
          <a:custGeom>
            <a:avLst/>
            <a:gdLst/>
            <a:ahLst/>
            <a:cxnLst/>
            <a:rect l="l" t="t" r="r" b="b"/>
            <a:pathLst>
              <a:path w="17821" h="42495" extrusionOk="0">
                <a:moveTo>
                  <a:pt x="0" y="42495"/>
                </a:moveTo>
                <a:lnTo>
                  <a:pt x="0" y="31186"/>
                </a:lnTo>
                <a:lnTo>
                  <a:pt x="17821" y="0"/>
                </a:ln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Google Shape;66;p13"/>
          <p:cNvSpPr/>
          <p:nvPr/>
        </p:nvSpPr>
        <p:spPr>
          <a:xfrm>
            <a:off x="3348643" y="2444746"/>
            <a:ext cx="478182" cy="1136529"/>
          </a:xfrm>
          <a:custGeom>
            <a:avLst/>
            <a:gdLst/>
            <a:ahLst/>
            <a:cxnLst/>
            <a:rect l="l" t="t" r="r" b="b"/>
            <a:pathLst>
              <a:path w="17821" h="42495" extrusionOk="0">
                <a:moveTo>
                  <a:pt x="0" y="42495"/>
                </a:moveTo>
                <a:lnTo>
                  <a:pt x="0" y="31186"/>
                </a:lnTo>
                <a:lnTo>
                  <a:pt x="17821" y="0"/>
                </a:ln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Google Shape;67;p13"/>
          <p:cNvSpPr/>
          <p:nvPr/>
        </p:nvSpPr>
        <p:spPr>
          <a:xfrm>
            <a:off x="2670502" y="2444746"/>
            <a:ext cx="478182" cy="1136529"/>
          </a:xfrm>
          <a:custGeom>
            <a:avLst/>
            <a:gdLst/>
            <a:ahLst/>
            <a:cxnLst/>
            <a:rect l="l" t="t" r="r" b="b"/>
            <a:pathLst>
              <a:path w="17821" h="42495" extrusionOk="0">
                <a:moveTo>
                  <a:pt x="0" y="42495"/>
                </a:moveTo>
                <a:lnTo>
                  <a:pt x="0" y="31186"/>
                </a:lnTo>
                <a:lnTo>
                  <a:pt x="17821" y="0"/>
                </a:ln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Google Shape;68;p13"/>
          <p:cNvSpPr/>
          <p:nvPr/>
        </p:nvSpPr>
        <p:spPr>
          <a:xfrm>
            <a:off x="4704514" y="2453608"/>
            <a:ext cx="478182" cy="1136529"/>
          </a:xfrm>
          <a:custGeom>
            <a:avLst/>
            <a:gdLst/>
            <a:ahLst/>
            <a:cxnLst/>
            <a:rect l="l" t="t" r="r" b="b"/>
            <a:pathLst>
              <a:path w="17821" h="42495" extrusionOk="0">
                <a:moveTo>
                  <a:pt x="0" y="42495"/>
                </a:moveTo>
                <a:lnTo>
                  <a:pt x="0" y="31186"/>
                </a:lnTo>
                <a:lnTo>
                  <a:pt x="17821" y="0"/>
                </a:ln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Google Shape;69;p13"/>
          <p:cNvSpPr txBox="1"/>
          <p:nvPr/>
        </p:nvSpPr>
        <p:spPr>
          <a:xfrm rot="-3786267">
            <a:off x="2502956" y="2813670"/>
            <a:ext cx="1302487" cy="353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latin typeface="Lato"/>
                <a:ea typeface="Lato"/>
                <a:cs typeface="Lato"/>
                <a:sym typeface="Lato"/>
              </a:rPr>
              <a:t>¿Es personal?</a:t>
            </a:r>
          </a:p>
        </p:txBody>
      </p:sp>
      <p:sp>
        <p:nvSpPr>
          <p:cNvPr id="70" name="Google Shape;70;p13"/>
          <p:cNvSpPr txBox="1"/>
          <p:nvPr/>
        </p:nvSpPr>
        <p:spPr>
          <a:xfrm rot="-3786267">
            <a:off x="3166836" y="2783112"/>
            <a:ext cx="1302487" cy="353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latin typeface="Lato"/>
                <a:ea typeface="Lato"/>
                <a:cs typeface="Lato"/>
                <a:sym typeface="Lato"/>
              </a:rPr>
              <a:t>¿Es realista?</a:t>
            </a:r>
          </a:p>
        </p:txBody>
      </p:sp>
      <p:sp>
        <p:nvSpPr>
          <p:cNvPr id="71" name="Google Shape;71;p13"/>
          <p:cNvSpPr txBox="1"/>
          <p:nvPr/>
        </p:nvSpPr>
        <p:spPr>
          <a:xfrm rot="-3786267">
            <a:off x="3906094" y="2589829"/>
            <a:ext cx="1233029" cy="692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latin typeface="Lato"/>
                <a:ea typeface="Lato"/>
                <a:cs typeface="Lato"/>
                <a:sym typeface="Lato"/>
              </a:rPr>
              <a:t>¿Las consecuencias son positivas?</a:t>
            </a:r>
          </a:p>
        </p:txBody>
      </p:sp>
      <p:sp>
        <p:nvSpPr>
          <p:cNvPr id="72" name="Google Shape;72;p13"/>
          <p:cNvSpPr txBox="1"/>
          <p:nvPr/>
        </p:nvSpPr>
        <p:spPr>
          <a:xfrm rot="-3786066">
            <a:off x="4587567" y="2760698"/>
            <a:ext cx="1082186" cy="52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latin typeface="Lato"/>
                <a:ea typeface="Lato"/>
                <a:cs typeface="Lato"/>
                <a:sym typeface="Lato"/>
              </a:rPr>
              <a:t>¿Tiene un plazo límite?</a:t>
            </a:r>
          </a:p>
        </p:txBody>
      </p:sp>
      <p:cxnSp>
        <p:nvCxnSpPr>
          <p:cNvPr id="73" name="Google Shape;73;p13"/>
          <p:cNvCxnSpPr/>
          <p:nvPr/>
        </p:nvCxnSpPr>
        <p:spPr>
          <a:xfrm rot="10800000">
            <a:off x="5389032" y="3315600"/>
            <a:ext cx="0" cy="257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85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2</cp:revision>
  <dcterms:modified xsi:type="dcterms:W3CDTF">2023-03-08T17:47:02Z</dcterms:modified>
</cp:coreProperties>
</file>