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1D094C9-2D19-4594-9D43-44D91A074A4D}">
  <a:tblStyle styleId="{41D094C9-2D19-4594-9D43-44D91A074A4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4758" y="12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35700" y="1692075"/>
            <a:ext cx="5946000" cy="75483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w="9525" cap="flat" cmpd="sng">
            <a:solidFill>
              <a:srgbClr val="009C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TOMA DE DECISIONES | EVALUAR OPCIONES Y CONSECUENCIAS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918150" y="826675"/>
            <a:ext cx="59811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HAZLO FÁCIL</a:t>
            </a:r>
          </a:p>
        </p:txBody>
      </p:sp>
      <p:graphicFrame>
        <p:nvGraphicFramePr>
          <p:cNvPr id="60" name="Google Shape;60;p13"/>
          <p:cNvGraphicFramePr/>
          <p:nvPr/>
        </p:nvGraphicFramePr>
        <p:xfrm>
          <a:off x="975000" y="2128638"/>
          <a:ext cx="5867400" cy="6681175"/>
        </p:xfrm>
        <a:graphic>
          <a:graphicData uri="http://schemas.openxmlformats.org/drawingml/2006/table">
            <a:tbl>
              <a:tblPr>
                <a:noFill/>
                <a:tableStyleId>{41D094C9-2D19-4594-9D43-44D91A074A4D}</a:tableStyleId>
              </a:tblPr>
              <a:tblGrid>
                <a:gridCol w="1630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86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0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05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b="1">
                          <a:latin typeface="Lato"/>
                          <a:ea typeface="Lato"/>
                          <a:cs typeface="Lato"/>
                          <a:sym typeface="Lato"/>
                        </a:rPr>
                        <a:t>Opciones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b="1">
                          <a:latin typeface="Lato"/>
                          <a:ea typeface="Lato"/>
                          <a:cs typeface="Lato"/>
                          <a:sym typeface="Lato"/>
                        </a:rPr>
                        <a:t>Consecuencias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b="1">
                          <a:latin typeface="Lato"/>
                          <a:ea typeface="Lato"/>
                          <a:cs typeface="Lato"/>
                          <a:sym typeface="Lato"/>
                        </a:rPr>
                        <a:t>+ o –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76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b="1">
                          <a:latin typeface="Lato"/>
                          <a:ea typeface="Lato"/>
                          <a:cs typeface="Lato"/>
                          <a:sym typeface="Lato"/>
                        </a:rPr>
                        <a:t>1.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76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b="1">
                          <a:latin typeface="Lato"/>
                          <a:ea typeface="Lato"/>
                          <a:cs typeface="Lato"/>
                          <a:sym typeface="Lato"/>
                        </a:rPr>
                        <a:t>2.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76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b="1">
                          <a:latin typeface="Lato"/>
                          <a:ea typeface="Lato"/>
                          <a:cs typeface="Lato"/>
                          <a:sym typeface="Lato"/>
                        </a:rPr>
                        <a:t>3.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676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b="1">
                          <a:latin typeface="Lato"/>
                          <a:ea typeface="Lato"/>
                          <a:cs typeface="Lato"/>
                          <a:sym typeface="Lato"/>
                        </a:rPr>
                        <a:t>4.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1" name="Google Shape;61;p13"/>
          <p:cNvGraphicFramePr/>
          <p:nvPr/>
        </p:nvGraphicFramePr>
        <p:xfrm>
          <a:off x="975000" y="1743075"/>
          <a:ext cx="5867400" cy="396210"/>
        </p:xfrm>
        <a:graphic>
          <a:graphicData uri="http://schemas.openxmlformats.org/drawingml/2006/table">
            <a:tbl>
              <a:tblPr>
                <a:noFill/>
                <a:tableStyleId>{41D094C9-2D19-4594-9D43-44D91A074A4D}</a:tableStyleId>
              </a:tblPr>
              <a:tblGrid>
                <a:gridCol w="586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b="1">
                          <a:latin typeface="Lato"/>
                          <a:ea typeface="Lato"/>
                          <a:cs typeface="Lato"/>
                          <a:sym typeface="Lato"/>
                        </a:rPr>
                        <a:t>PREGUNTA: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2" name="Google Shape;62;p13"/>
          <p:cNvGraphicFramePr/>
          <p:nvPr/>
        </p:nvGraphicFramePr>
        <p:xfrm>
          <a:off x="975000" y="8809854"/>
          <a:ext cx="5867400" cy="396210"/>
        </p:xfrm>
        <a:graphic>
          <a:graphicData uri="http://schemas.openxmlformats.org/drawingml/2006/table">
            <a:tbl>
              <a:tblPr>
                <a:noFill/>
                <a:tableStyleId>{41D094C9-2D19-4594-9D43-44D91A074A4D}</a:tableStyleId>
              </a:tblPr>
              <a:tblGrid>
                <a:gridCol w="586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43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b="1">
                          <a:latin typeface="Lato"/>
                          <a:ea typeface="Lato"/>
                          <a:cs typeface="Lato"/>
                          <a:sym typeface="Lato"/>
                        </a:rPr>
                        <a:t>DECISIÓN: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Custom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1</cp:revision>
  <dcterms:modified xsi:type="dcterms:W3CDTF">2023-03-08T18:42:16Z</dcterms:modified>
</cp:coreProperties>
</file>