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75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TOMA DE DECISIONES | REUNIR INFORMACIÓN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PERSONA MISTERIOSA N.º 2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3250800" y="1526875"/>
            <a:ext cx="1270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JERRY SOLO</a:t>
            </a:r>
          </a:p>
        </p:txBody>
      </p:sp>
      <p:sp>
        <p:nvSpPr>
          <p:cNvPr id="60" name="Google Shape;60;p13"/>
          <p:cNvSpPr txBox="1"/>
          <p:nvPr/>
        </p:nvSpPr>
        <p:spPr>
          <a:xfrm>
            <a:off x="895650" y="2004850"/>
            <a:ext cx="5981100" cy="72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Naciste en Córdoba, Argentina. (Argentina es un país en el sur de Sudamérica. Córdoba es una ciudad al norte del centro de Argentina).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Tu cumpleaños es el 28 de febrero. 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Tu segundo nombre es Rawson, que es el apellido de soltera de tu madre.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Eres ciudadano estadounidense, pero naciste en Argentina. </a:t>
            </a:r>
            <a:r>
              <a:rPr lang="es-US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Tu familia se volvió </a:t>
            </a:r>
            <a:br>
              <a:rPr lang="es-US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mudar a los Estados Unidos cuando tenías cuatro años.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Tu familia se mudó aquí debido al nuevo trabajo de tu padre.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Tienes una hermana. 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Tu hermana es menor que tú.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Tus abuelos y la mayoría de tus parientes viven cerca.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Tu familia no tiene mascotas.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Hablas inglés y un poco de español.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Tus comidas favoritas son los burritos, la pizza y los filetes.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Tu color favorito es el púrpura.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Tu deporte favorito es el fútbol; lo juegas desde los cuatro años.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También te gusta jugar al baloncesto y estás aprendiendo a nadar.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Te encanta leer historias de aventura y misterio, ir al cine y cocinar.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Algún día te gustaría ser piloto.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Algún día también te gustaría ser actor o chef.</a:t>
            </a: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Custom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2023-03-08T18:41:58Z</dcterms:modified>
</cp:coreProperties>
</file>