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691" y="-7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 DE DECISIONES | REUNIR INFORMACIÓN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PERSONA MISTERIOSA N.º 1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3347100" y="1526875"/>
            <a:ext cx="1078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MIKA LEE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895650" y="2004850"/>
            <a:ext cx="6156314" cy="74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Naciste en Winnipeg, Manitoba. (Manitoba es una provincia del centro de </a:t>
            </a:r>
            <a:r>
              <a:rPr lang="es-US" sz="12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Canadá.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Winnipeg es una ciudad del sur de Manitoba, cerca de la frontera con los EE. UU.).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cumpleaños es el 2 de octubre. 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 tienes segundo nombre.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 mudaste a los EE. UU. con tu familia el verano pasado.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Tienes una hermana y un hermano.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hermana es mayor que tú y tu hermano es menor. 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La mayoría de tus parientes vive en Manitoba, pero tienes una tía, un tío y primos que viven en </a:t>
            </a:r>
            <a:r>
              <a:rPr lang="es-US" sz="1200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Fiji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familia tiene dos mascotas: un perro llamado </a:t>
            </a:r>
            <a:r>
              <a:rPr lang="es-US" sz="1200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Mister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y un gerbo llamado </a:t>
            </a:r>
            <a:r>
              <a:rPr lang="es-US" sz="1200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Spike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Hablas tanto francés como inglés.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Tus comidas favoritas son los espaguetis, los sándwiches de mantequilla de maní </a:t>
            </a:r>
            <a:b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 jalea, y el helado.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color favorito es el anaranjado.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deporte favorito es el hockey.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 gusta patinar sobre hielo, nadar y andar en bicicleta.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También te gusta coleccionar estampillas de todo el mundo y dibujar.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Algún día te gustaría ser veterinaria.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Algún día también te gustaría dedicarte al patinaje sobre hielo profesional.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Algún día te gustaría viajar por el mundo.</a:t>
            </a: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Personalizado</PresentationFormat>
  <Paragraphs>37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4</cp:revision>
  <dcterms:modified xsi:type="dcterms:W3CDTF">2023-03-10T20:06:54Z</dcterms:modified>
</cp:coreProperties>
</file>