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8E3108-5B54-4CC1-B9E7-F9F70D0D1299}">
  <a:tblStyle styleId="{368E3108-5B54-4CC1-B9E7-F9F70D0D129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254" y="-28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TOMA DE DECISIONES | EVALUAR OPCIONES Y CONSECUENCIAS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LOS AMIGOS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856850" y="1585000"/>
            <a:ext cx="3581900" cy="7448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❖"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Desde que tienes uso de razón, este amigo ha ido a tus fiestas de cumpleaños. Siempre está allí para escuchar cuando alguien necesita un amigo. Es el único en tu grupo de amigos que nunca ha ido a un concierto y realmente no le gusta mucho la música. Quiere ir a este concierto porque no se quiere perder la diversión.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❖"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Esta amiga es una gran narradora y cuenta chistes muy divertidos. Esta es su banda favorita y ha estado hablando del concierto por meses. Es muy divertida, pero siempre roba cuando van a alguna tienda. Parte del motivo por el que está ansiosa por ir al concierto es que la emocionan los artículos que les robará a los vendedores. 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❖"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Esta amiga es muy responsable y tiene calle. Todos los padres la adoran. Si va al concierto, todos pueden quedarse hasta tarde cuando termine. Los padres sienten que, si esta amiga va al concierto, todos van a estar seguros.  También es algo marginada; no siempre es divertido pasar tiempo con ella. Últimamente, ha estado juntándose menos con el grupo.</a:t>
            </a:r>
          </a:p>
          <a:p>
            <a:pPr marL="4572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❖"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Este amigo es el que más dinero tiene en el grupo y siempre lo gasta en sus amigos. Sabes que, si va al concierto, comprará recuerdos y comida. Este amigo también tiene que regresar temprano a casa. Si va al concierto, tendrán que irse antes de que termine.</a:t>
            </a: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36250" y="1433525"/>
            <a:ext cx="3483750" cy="3523188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 rot="883745">
            <a:off x="5032036" y="2610494"/>
            <a:ext cx="1925292" cy="1338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/>
              <a:t>Recuerda...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/>
              <a:t>¡Solo dos de estas personas pueden </a:t>
            </a:r>
            <a:br>
              <a:rPr lang="es-US" sz="1500" i="1" dirty="0"/>
            </a:br>
            <a:r>
              <a:rPr lang="es-US" sz="1500" i="1" dirty="0"/>
              <a:t>ir al concierto! </a:t>
            </a:r>
            <a:br>
              <a:rPr lang="es-US" sz="1500" i="1" dirty="0"/>
            </a:br>
            <a:r>
              <a:rPr lang="es-US" sz="1500" i="1" dirty="0"/>
              <a:t>¿A quiénes eliges?</a:t>
            </a:r>
          </a:p>
        </p:txBody>
      </p:sp>
      <p:sp>
        <p:nvSpPr>
          <p:cNvPr id="62" name="Google Shape;62;p13"/>
          <p:cNvSpPr/>
          <p:nvPr/>
        </p:nvSpPr>
        <p:spPr>
          <a:xfrm>
            <a:off x="4629375" y="5723175"/>
            <a:ext cx="2497500" cy="311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4669275" y="5769250"/>
            <a:ext cx="2417700" cy="301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4669275" y="5813050"/>
            <a:ext cx="241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/>
              <a:t>ANUNCIO FINAL</a:t>
            </a:r>
          </a:p>
        </p:txBody>
      </p:sp>
      <p:sp>
        <p:nvSpPr>
          <p:cNvPr id="65" name="Google Shape;65;p13"/>
          <p:cNvSpPr txBox="1"/>
          <p:nvPr/>
        </p:nvSpPr>
        <p:spPr>
          <a:xfrm>
            <a:off x="4669275" y="6271500"/>
            <a:ext cx="2417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Estas dos personas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irán al concierto:</a:t>
            </a:r>
          </a:p>
        </p:txBody>
      </p:sp>
      <p:graphicFrame>
        <p:nvGraphicFramePr>
          <p:cNvPr id="66" name="Google Shape;66;p13"/>
          <p:cNvGraphicFramePr/>
          <p:nvPr/>
        </p:nvGraphicFramePr>
        <p:xfrm>
          <a:off x="4791875" y="7069575"/>
          <a:ext cx="2104475" cy="396210"/>
        </p:xfrm>
        <a:graphic>
          <a:graphicData uri="http://schemas.openxmlformats.org/drawingml/2006/table">
            <a:tbl>
              <a:tblPr>
                <a:noFill/>
                <a:tableStyleId>{368E3108-5B54-4CC1-B9E7-F9F70D0D1299}</a:tableStyleId>
              </a:tblPr>
              <a:tblGrid>
                <a:gridCol w="210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1.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4792950" y="7624650"/>
          <a:ext cx="2104475" cy="396210"/>
        </p:xfrm>
        <a:graphic>
          <a:graphicData uri="http://schemas.openxmlformats.org/drawingml/2006/table">
            <a:tbl>
              <a:tblPr>
                <a:noFill/>
                <a:tableStyleId>{368E3108-5B54-4CC1-B9E7-F9F70D0D1299}</a:tableStyleId>
              </a:tblPr>
              <a:tblGrid>
                <a:gridCol w="210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2.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2023-03-08T18:51:01Z</dcterms:modified>
</cp:coreProperties>
</file>