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TOMA DE DECISIONES | ELEGIR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290945" y="764533"/>
            <a:ext cx="7190510" cy="84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¡MARCA CON UN CÍRCULO!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t="6173"/>
          <a:stretch/>
        </p:blipFill>
        <p:spPr>
          <a:xfrm>
            <a:off x="918150" y="1535450"/>
            <a:ext cx="5981101" cy="728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2023-03-08T18:44:34Z</dcterms:modified>
</cp:coreProperties>
</file>