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774791-9231-461D-8C10-36C23E4B0BB6}">
  <a:tblStyle styleId="{45774791-9231-461D-8C10-36C23E4B0B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9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COMUNICACIÓN | HABLAR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297200" y="654983"/>
            <a:ext cx="7178000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VERIFICA TU COMPRENSIÓN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603275" y="1458925"/>
            <a:ext cx="6823200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Coloca una tilde si estás de acuerdo o en desacuerdo con cada uno de los enunciados a continuación. Luego, sigue las indicaciones de la parte inferior de la página para calificar qué tan bien comprendes el poder de tus palabras.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732280613"/>
              </p:ext>
            </p:extLst>
          </p:nvPr>
        </p:nvGraphicFramePr>
        <p:xfrm>
          <a:off x="5465682" y="2073654"/>
          <a:ext cx="1960800" cy="5934239"/>
        </p:xfrm>
        <a:graphic>
          <a:graphicData uri="http://schemas.openxmlformats.org/drawingml/2006/table">
            <a:tbl>
              <a:tblPr>
                <a:noFill/>
                <a:tableStyleId>{45774791-9231-461D-8C10-36C23E4B0BB6}</a:tableStyleId>
              </a:tblPr>
              <a:tblGrid>
                <a:gridCol w="85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DE ACUERDO</a:t>
                      </a: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/>
                        <a:t>EN DESACUERDO</a:t>
                      </a: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43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36000" marR="36000" marT="0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081405641"/>
              </p:ext>
            </p:extLst>
          </p:nvPr>
        </p:nvGraphicFramePr>
        <p:xfrm>
          <a:off x="627707" y="2630078"/>
          <a:ext cx="4837975" cy="5001094"/>
        </p:xfrm>
        <a:graphic>
          <a:graphicData uri="http://schemas.openxmlformats.org/drawingml/2006/table">
            <a:tbl>
              <a:tblPr>
                <a:noFill/>
                <a:tableStyleId>{45774791-9231-461D-8C10-36C23E4B0BB6}</a:tableStyleId>
              </a:tblPr>
              <a:tblGrid>
                <a:gridCol w="483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Escuchar palabras de enojo por la mañana puede arruinarme el día.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¡Los elogios me hacen sentir excelente!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Sé que puedo molestar a alguien si le pongo un apodo.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spc="-20" baseline="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Los cumplidos generalmente me avergüenzan, pero me gustan de todos modos.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spc="-20" baseline="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 veces es más fácil culpar a alguien más que explicar lo que realmente sucedió.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Odio cómo me siento cuando alguien me menosprecia.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Sé que a los demás les duele que los menosprecie.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 veces digo cosas que no siento.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spc="-20" baseline="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Generalmente, es mejor saludar que hacer de cuenta que no viste a una persona.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Siempre es mejor decir “permiso” que decir “quítate de mi camino”. 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Puedo usar palabras para hacer sonreír a alguien.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 veces me resulta difícil decir lo que tengo la intención de decir.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Puedo ser amable con palabras.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857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Puedo ser cruel con palabras.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627700" y="7976175"/>
            <a:ext cx="68475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Suma la cantidad de tildes de la columna “De acuerdo” y escribe el total en la parte inferior. Luego, compara tu puntaje con la clasificación que aparece a continuación. Tu clasificación te informará qué tan bien comprendes el poder de tus palabras.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627700" y="8782300"/>
            <a:ext cx="314732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11–14 = TOTALMENTE AL TANTO</a:t>
            </a: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4–6 = MUY POCO AL TANTO  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3775025" y="8767875"/>
            <a:ext cx="3651450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7–10 = BASTANTE CONSCIENTE AL RESPECTO</a:t>
            </a: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0–3 = NO TIENES NI IDEA</a:t>
            </a:r>
          </a:p>
        </p:txBody>
      </p:sp>
      <p:cxnSp>
        <p:nvCxnSpPr>
          <p:cNvPr id="65" name="Google Shape;65;p13"/>
          <p:cNvCxnSpPr/>
          <p:nvPr/>
        </p:nvCxnSpPr>
        <p:spPr>
          <a:xfrm>
            <a:off x="3775025" y="8798950"/>
            <a:ext cx="0" cy="548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>
            <a:off x="4667725" y="7578188"/>
            <a:ext cx="775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/>
              <a:t>TOTAL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2023-03-08T18:02:28Z</dcterms:modified>
</cp:coreProperties>
</file>