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5200" y="1679263"/>
            <a:ext cx="5922007" cy="749121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b="1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INICIO | ESTABLECER EXPECTATIVAS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 EL PARAÍSO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