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8761592-D791-4F06-866B-BFDE903E7759}">
  <a:tblStyle styleId="{78761592-D791-4F06-866B-BFDE903E775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2"/>
    <p:restoredTop sz="94711"/>
  </p:normalViewPr>
  <p:slideViewPr>
    <p:cSldViewPr snapToGrid="0">
      <p:cViewPr varScale="1">
        <p:scale>
          <a:sx n="69" d="100"/>
          <a:sy n="69" d="100"/>
        </p:scale>
        <p:origin x="499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86455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DESARROLLAR LA CONFIANZA | EVITAR LOS ESTEREOTIPOS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780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PERCEPCIONES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903650"/>
            <a:ext cx="5981100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i="1" dirty="0">
                <a:latin typeface="Lato"/>
                <a:ea typeface="Lato"/>
                <a:cs typeface="Lato"/>
                <a:sym typeface="Lato"/>
              </a:rPr>
              <a:t>Creo que el hecho describe 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i="1" dirty="0">
                <a:latin typeface="Lato"/>
                <a:ea typeface="Lato"/>
                <a:cs typeface="Lato"/>
                <a:sym typeface="Lato"/>
              </a:rPr>
              <a:t>porque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i="1" dirty="0">
                <a:latin typeface="Lato"/>
                <a:ea typeface="Lato"/>
                <a:cs typeface="Lato"/>
                <a:sym typeface="Lato"/>
              </a:rPr>
              <a:t>¿Tenía razón?		   Sí	               No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i="1" dirty="0">
                <a:latin typeface="Lato"/>
                <a:ea typeface="Lato"/>
                <a:cs typeface="Lato"/>
                <a:sym typeface="Lato"/>
              </a:rPr>
              <a:t>El hecho que realmente describe es</a:t>
            </a:r>
          </a:p>
        </p:txBody>
      </p:sp>
      <p:sp>
        <p:nvSpPr>
          <p:cNvPr id="60" name="Google Shape;60;p13"/>
          <p:cNvSpPr/>
          <p:nvPr/>
        </p:nvSpPr>
        <p:spPr>
          <a:xfrm>
            <a:off x="3558045" y="2828182"/>
            <a:ext cx="209100" cy="199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4968263" y="2828182"/>
            <a:ext cx="209100" cy="199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481368908"/>
              </p:ext>
            </p:extLst>
          </p:nvPr>
        </p:nvGraphicFramePr>
        <p:xfrm>
          <a:off x="3322320" y="1889964"/>
          <a:ext cx="3677514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3677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1304768353"/>
              </p:ext>
            </p:extLst>
          </p:nvPr>
        </p:nvGraphicFramePr>
        <p:xfrm>
          <a:off x="1687845" y="2222264"/>
          <a:ext cx="5296577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5296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1231742702"/>
              </p:ext>
            </p:extLst>
          </p:nvPr>
        </p:nvGraphicFramePr>
        <p:xfrm>
          <a:off x="4023360" y="3019460"/>
          <a:ext cx="3077058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3077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" name="Google Shape;65;p13"/>
          <p:cNvSpPr txBox="1"/>
          <p:nvPr/>
        </p:nvSpPr>
        <p:spPr>
          <a:xfrm>
            <a:off x="918150" y="3785450"/>
            <a:ext cx="59811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i="1">
                <a:latin typeface="Lato"/>
                <a:ea typeface="Lato"/>
                <a:cs typeface="Lato"/>
                <a:sym typeface="Lato"/>
              </a:rPr>
              <a:t>Creo que el hecho describe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i="1">
                <a:latin typeface="Lato"/>
                <a:ea typeface="Lato"/>
                <a:cs typeface="Lato"/>
                <a:sym typeface="Lato"/>
              </a:rPr>
              <a:t>porque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i="1">
                <a:latin typeface="Lato"/>
                <a:ea typeface="Lato"/>
                <a:cs typeface="Lato"/>
                <a:sym typeface="Lato"/>
              </a:rPr>
              <a:t>¿Tenía razón?		   Sí	               No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i="1">
                <a:latin typeface="Lato"/>
                <a:ea typeface="Lato"/>
                <a:cs typeface="Lato"/>
                <a:sym typeface="Lato"/>
              </a:rPr>
              <a:t>El hecho que realmente describe es</a:t>
            </a:r>
          </a:p>
        </p:txBody>
      </p:sp>
      <p:graphicFrame>
        <p:nvGraphicFramePr>
          <p:cNvPr id="68" name="Google Shape;68;p13"/>
          <p:cNvGraphicFramePr/>
          <p:nvPr>
            <p:extLst>
              <p:ext uri="{D42A27DB-BD31-4B8C-83A1-F6EECF244321}">
                <p14:modId xmlns:p14="http://schemas.microsoft.com/office/powerpoint/2010/main" val="3020637712"/>
              </p:ext>
            </p:extLst>
          </p:nvPr>
        </p:nvGraphicFramePr>
        <p:xfrm>
          <a:off x="3318525" y="3754614"/>
          <a:ext cx="3681309" cy="41335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3681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" name="Google Shape;69;p13"/>
          <p:cNvGraphicFramePr/>
          <p:nvPr>
            <p:extLst>
              <p:ext uri="{D42A27DB-BD31-4B8C-83A1-F6EECF244321}">
                <p14:modId xmlns:p14="http://schemas.microsoft.com/office/powerpoint/2010/main" val="1219054578"/>
              </p:ext>
            </p:extLst>
          </p:nvPr>
        </p:nvGraphicFramePr>
        <p:xfrm>
          <a:off x="1687845" y="4142974"/>
          <a:ext cx="5296577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5296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Google Shape;70;p13"/>
          <p:cNvGraphicFramePr/>
          <p:nvPr>
            <p:extLst>
              <p:ext uri="{D42A27DB-BD31-4B8C-83A1-F6EECF244321}">
                <p14:modId xmlns:p14="http://schemas.microsoft.com/office/powerpoint/2010/main" val="2046143295"/>
              </p:ext>
            </p:extLst>
          </p:nvPr>
        </p:nvGraphicFramePr>
        <p:xfrm>
          <a:off x="4015740" y="4860353"/>
          <a:ext cx="2968694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296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" name="Google Shape;71;p13"/>
          <p:cNvSpPr txBox="1"/>
          <p:nvPr/>
        </p:nvSpPr>
        <p:spPr>
          <a:xfrm>
            <a:off x="952425" y="5668100"/>
            <a:ext cx="59811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i="1">
                <a:latin typeface="Lato"/>
                <a:ea typeface="Lato"/>
                <a:cs typeface="Lato"/>
                <a:sym typeface="Lato"/>
              </a:rPr>
              <a:t>Creo que el hecho describe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i="1">
                <a:latin typeface="Lato"/>
                <a:ea typeface="Lato"/>
                <a:cs typeface="Lato"/>
                <a:sym typeface="Lato"/>
              </a:rPr>
              <a:t>porque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i="1">
                <a:latin typeface="Lato"/>
                <a:ea typeface="Lato"/>
                <a:cs typeface="Lato"/>
                <a:sym typeface="Lato"/>
              </a:rPr>
              <a:t>¿Tenía razón?		   Sí	               No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i="1">
                <a:latin typeface="Lato"/>
                <a:ea typeface="Lato"/>
                <a:cs typeface="Lato"/>
                <a:sym typeface="Lato"/>
              </a:rPr>
              <a:t>El hecho que realmente describe es</a:t>
            </a:r>
          </a:p>
        </p:txBody>
      </p:sp>
      <p:graphicFrame>
        <p:nvGraphicFramePr>
          <p:cNvPr id="74" name="Google Shape;74;p13"/>
          <p:cNvGraphicFramePr/>
          <p:nvPr>
            <p:extLst>
              <p:ext uri="{D42A27DB-BD31-4B8C-83A1-F6EECF244321}">
                <p14:modId xmlns:p14="http://schemas.microsoft.com/office/powerpoint/2010/main" val="1462377768"/>
              </p:ext>
            </p:extLst>
          </p:nvPr>
        </p:nvGraphicFramePr>
        <p:xfrm>
          <a:off x="3352800" y="5693324"/>
          <a:ext cx="3681309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3681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Google Shape;75;p13"/>
          <p:cNvGraphicFramePr/>
          <p:nvPr>
            <p:extLst>
              <p:ext uri="{D42A27DB-BD31-4B8C-83A1-F6EECF244321}">
                <p14:modId xmlns:p14="http://schemas.microsoft.com/office/powerpoint/2010/main" val="2169458508"/>
              </p:ext>
            </p:extLst>
          </p:nvPr>
        </p:nvGraphicFramePr>
        <p:xfrm>
          <a:off x="1722120" y="6045079"/>
          <a:ext cx="5296577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5296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Google Shape;76;p13"/>
          <p:cNvGraphicFramePr/>
          <p:nvPr>
            <p:extLst>
              <p:ext uri="{D42A27DB-BD31-4B8C-83A1-F6EECF244321}">
                <p14:modId xmlns:p14="http://schemas.microsoft.com/office/powerpoint/2010/main" val="287751369"/>
              </p:ext>
            </p:extLst>
          </p:nvPr>
        </p:nvGraphicFramePr>
        <p:xfrm>
          <a:off x="4050015" y="6781913"/>
          <a:ext cx="2968694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296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7" name="Google Shape;77;p13"/>
          <p:cNvSpPr txBox="1"/>
          <p:nvPr/>
        </p:nvSpPr>
        <p:spPr>
          <a:xfrm>
            <a:off x="952425" y="7539350"/>
            <a:ext cx="59811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i="1">
                <a:latin typeface="Lato"/>
                <a:ea typeface="Lato"/>
                <a:cs typeface="Lato"/>
                <a:sym typeface="Lato"/>
              </a:rPr>
              <a:t>Creo que el hecho describe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i="1">
                <a:latin typeface="Lato"/>
                <a:ea typeface="Lato"/>
                <a:cs typeface="Lato"/>
                <a:sym typeface="Lato"/>
              </a:rPr>
              <a:t>porque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i="1">
                <a:latin typeface="Lato"/>
                <a:ea typeface="Lato"/>
                <a:cs typeface="Lato"/>
                <a:sym typeface="Lato"/>
              </a:rPr>
              <a:t>¿Tenía razón?		   Sí	               No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i="1">
                <a:latin typeface="Lato"/>
                <a:ea typeface="Lato"/>
                <a:cs typeface="Lato"/>
                <a:sym typeface="Lato"/>
              </a:rPr>
              <a:t>El hecho que realmente describe es</a:t>
            </a:r>
          </a:p>
        </p:txBody>
      </p:sp>
      <p:graphicFrame>
        <p:nvGraphicFramePr>
          <p:cNvPr id="80" name="Google Shape;80;p13"/>
          <p:cNvGraphicFramePr/>
          <p:nvPr>
            <p:extLst>
              <p:ext uri="{D42A27DB-BD31-4B8C-83A1-F6EECF244321}">
                <p14:modId xmlns:p14="http://schemas.microsoft.com/office/powerpoint/2010/main" val="3323180451"/>
              </p:ext>
            </p:extLst>
          </p:nvPr>
        </p:nvGraphicFramePr>
        <p:xfrm>
          <a:off x="3352800" y="7584029"/>
          <a:ext cx="3681309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3681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" name="Google Shape;81;p13"/>
          <p:cNvGraphicFramePr/>
          <p:nvPr>
            <p:extLst>
              <p:ext uri="{D42A27DB-BD31-4B8C-83A1-F6EECF244321}">
                <p14:modId xmlns:p14="http://schemas.microsoft.com/office/powerpoint/2010/main" val="3145381113"/>
              </p:ext>
            </p:extLst>
          </p:nvPr>
        </p:nvGraphicFramePr>
        <p:xfrm>
          <a:off x="1722120" y="7896874"/>
          <a:ext cx="5296577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5296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2" name="Google Shape;82;p13"/>
          <p:cNvGraphicFramePr/>
          <p:nvPr>
            <p:extLst>
              <p:ext uri="{D42A27DB-BD31-4B8C-83A1-F6EECF244321}">
                <p14:modId xmlns:p14="http://schemas.microsoft.com/office/powerpoint/2010/main" val="237365580"/>
              </p:ext>
            </p:extLst>
          </p:nvPr>
        </p:nvGraphicFramePr>
        <p:xfrm>
          <a:off x="4050015" y="8633708"/>
          <a:ext cx="2968694" cy="396210"/>
        </p:xfrm>
        <a:graphic>
          <a:graphicData uri="http://schemas.openxmlformats.org/drawingml/2006/table">
            <a:tbl>
              <a:tblPr>
                <a:noFill/>
                <a:tableStyleId>{78761592-D791-4F06-866B-BFDE903E7759}</a:tableStyleId>
              </a:tblPr>
              <a:tblGrid>
                <a:gridCol w="296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Google Shape;60;p13">
            <a:extLst>
              <a:ext uri="{FF2B5EF4-FFF2-40B4-BE49-F238E27FC236}">
                <a16:creationId xmlns:a16="http://schemas.microsoft.com/office/drawing/2014/main" id="{44CCBBE6-CCFA-FA4D-CF82-8ACA9661F2A4}"/>
              </a:ext>
            </a:extLst>
          </p:cNvPr>
          <p:cNvSpPr/>
          <p:nvPr/>
        </p:nvSpPr>
        <p:spPr>
          <a:xfrm>
            <a:off x="3603765" y="4695690"/>
            <a:ext cx="209100" cy="199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61;p13">
            <a:extLst>
              <a:ext uri="{FF2B5EF4-FFF2-40B4-BE49-F238E27FC236}">
                <a16:creationId xmlns:a16="http://schemas.microsoft.com/office/drawing/2014/main" id="{8964222B-E5B4-CCD0-3963-BE363E7404D6}"/>
              </a:ext>
            </a:extLst>
          </p:cNvPr>
          <p:cNvSpPr/>
          <p:nvPr/>
        </p:nvSpPr>
        <p:spPr>
          <a:xfrm>
            <a:off x="5013983" y="4695690"/>
            <a:ext cx="209100" cy="199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0;p13">
            <a:extLst>
              <a:ext uri="{FF2B5EF4-FFF2-40B4-BE49-F238E27FC236}">
                <a16:creationId xmlns:a16="http://schemas.microsoft.com/office/drawing/2014/main" id="{C5EF86B3-9CAB-2C6D-F795-24F8B40BECCB}"/>
              </a:ext>
            </a:extLst>
          </p:cNvPr>
          <p:cNvSpPr/>
          <p:nvPr/>
        </p:nvSpPr>
        <p:spPr>
          <a:xfrm>
            <a:off x="3603765" y="6582113"/>
            <a:ext cx="209100" cy="199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1;p13">
            <a:extLst>
              <a:ext uri="{FF2B5EF4-FFF2-40B4-BE49-F238E27FC236}">
                <a16:creationId xmlns:a16="http://schemas.microsoft.com/office/drawing/2014/main" id="{8AE561C5-D147-EE9A-380E-DBA228D47881}"/>
              </a:ext>
            </a:extLst>
          </p:cNvPr>
          <p:cNvSpPr/>
          <p:nvPr/>
        </p:nvSpPr>
        <p:spPr>
          <a:xfrm>
            <a:off x="5013983" y="6582113"/>
            <a:ext cx="209100" cy="199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0;p13">
            <a:extLst>
              <a:ext uri="{FF2B5EF4-FFF2-40B4-BE49-F238E27FC236}">
                <a16:creationId xmlns:a16="http://schemas.microsoft.com/office/drawing/2014/main" id="{67349858-66CD-A574-1375-4796F224C30A}"/>
              </a:ext>
            </a:extLst>
          </p:cNvPr>
          <p:cNvSpPr/>
          <p:nvPr/>
        </p:nvSpPr>
        <p:spPr>
          <a:xfrm>
            <a:off x="3603765" y="8477556"/>
            <a:ext cx="209100" cy="199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61;p13">
            <a:extLst>
              <a:ext uri="{FF2B5EF4-FFF2-40B4-BE49-F238E27FC236}">
                <a16:creationId xmlns:a16="http://schemas.microsoft.com/office/drawing/2014/main" id="{5182525F-FAD0-ED57-35CE-E9C80E69C79D}"/>
              </a:ext>
            </a:extLst>
          </p:cNvPr>
          <p:cNvSpPr/>
          <p:nvPr/>
        </p:nvSpPr>
        <p:spPr>
          <a:xfrm>
            <a:off x="5013983" y="8477556"/>
            <a:ext cx="209100" cy="199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4</cp:revision>
  <dcterms:modified xsi:type="dcterms:W3CDTF">2023-03-08T17:15:27Z</dcterms:modified>
</cp:coreProperties>
</file>