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/>
          <a:srcRect/>
          <a:stretch/>
        </p:blipFill>
        <p:spPr>
          <a:xfrm>
            <a:off x="561430" y="1710125"/>
            <a:ext cx="6931190" cy="630108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DESARROLLAR LA CONFIANZA | RESPETAR Y SER RESPETADO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1158000" y="8780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 plato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2023-03-08T17:15:47Z</dcterms:modified>
</cp:coreProperties>
</file>