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embeddedFontLst>
    <p:embeddedFont>
      <p:font typeface="Comic Sans MS" panose="030F0702030302020204" pitchFamily="66" charset="0"/>
      <p:regular r:id="rId4"/>
      <p:bold r:id="rId5"/>
      <p:italic r:id="rId6"/>
      <p:boldItalic r:id="rId7"/>
    </p:embeddedFont>
    <p:embeddedFont>
      <p:font typeface="Lato" panose="020F0502020204030203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58" y="-2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72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694950" y="-390607"/>
            <a:ext cx="6726800" cy="870275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1188200" y="240177"/>
            <a:ext cx="7740300" cy="254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188200" y="197025"/>
            <a:ext cx="774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DESARROLLAR LA CONFIANZA | MANTENERSE SALUDABLE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512258" y="1106792"/>
            <a:ext cx="3253380" cy="623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PLAN DE ACCIÓN</a:t>
            </a: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l="40626" t="92764" r="4005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 rot="-5400000">
            <a:off x="684050" y="2330400"/>
            <a:ext cx="14856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Desayuno</a:t>
            </a:r>
          </a:p>
        </p:txBody>
      </p:sp>
      <p:sp>
        <p:nvSpPr>
          <p:cNvPr id="61" name="Google Shape;61;p13"/>
          <p:cNvSpPr txBox="1"/>
          <p:nvPr/>
        </p:nvSpPr>
        <p:spPr>
          <a:xfrm>
            <a:off x="3657125" y="1754100"/>
            <a:ext cx="1317600" cy="15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Lunes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Martes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Miércoles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Jueves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Viernes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Sábado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Domingo</a:t>
            </a:r>
          </a:p>
        </p:txBody>
      </p:sp>
      <p:cxnSp>
        <p:nvCxnSpPr>
          <p:cNvPr id="62" name="Google Shape;62;p13"/>
          <p:cNvCxnSpPr/>
          <p:nvPr/>
        </p:nvCxnSpPr>
        <p:spPr>
          <a:xfrm>
            <a:off x="3756425" y="202792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" name="Google Shape;63;p13"/>
          <p:cNvCxnSpPr/>
          <p:nvPr/>
        </p:nvCxnSpPr>
        <p:spPr>
          <a:xfrm>
            <a:off x="3756425" y="220682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Google Shape;64;p13"/>
          <p:cNvCxnSpPr/>
          <p:nvPr/>
        </p:nvCxnSpPr>
        <p:spPr>
          <a:xfrm>
            <a:off x="3756425" y="241217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" name="Google Shape;65;p13"/>
          <p:cNvCxnSpPr/>
          <p:nvPr/>
        </p:nvCxnSpPr>
        <p:spPr>
          <a:xfrm>
            <a:off x="3756425" y="259767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" name="Google Shape;66;p13"/>
          <p:cNvCxnSpPr/>
          <p:nvPr/>
        </p:nvCxnSpPr>
        <p:spPr>
          <a:xfrm>
            <a:off x="3756425" y="2789800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" name="Google Shape;67;p13"/>
          <p:cNvCxnSpPr/>
          <p:nvPr/>
        </p:nvCxnSpPr>
        <p:spPr>
          <a:xfrm>
            <a:off x="3756425" y="298192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8" name="Google Shape;68;p13"/>
          <p:cNvCxnSpPr/>
          <p:nvPr/>
        </p:nvCxnSpPr>
        <p:spPr>
          <a:xfrm>
            <a:off x="3756425" y="320052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9" name="Google Shape;69;p13"/>
          <p:cNvCxnSpPr/>
          <p:nvPr/>
        </p:nvCxnSpPr>
        <p:spPr>
          <a:xfrm>
            <a:off x="1816525" y="201460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" name="Google Shape;70;p13"/>
          <p:cNvCxnSpPr/>
          <p:nvPr/>
        </p:nvCxnSpPr>
        <p:spPr>
          <a:xfrm>
            <a:off x="1816525" y="219350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1" name="Google Shape;71;p13"/>
          <p:cNvCxnSpPr/>
          <p:nvPr/>
        </p:nvCxnSpPr>
        <p:spPr>
          <a:xfrm>
            <a:off x="1816525" y="239885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" name="Google Shape;72;p13"/>
          <p:cNvCxnSpPr/>
          <p:nvPr/>
        </p:nvCxnSpPr>
        <p:spPr>
          <a:xfrm>
            <a:off x="1816525" y="258435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3" name="Google Shape;73;p13"/>
          <p:cNvCxnSpPr/>
          <p:nvPr/>
        </p:nvCxnSpPr>
        <p:spPr>
          <a:xfrm>
            <a:off x="1816525" y="2776475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4" name="Google Shape;74;p13"/>
          <p:cNvCxnSpPr/>
          <p:nvPr/>
        </p:nvCxnSpPr>
        <p:spPr>
          <a:xfrm>
            <a:off x="1816525" y="296860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5" name="Google Shape;75;p13"/>
          <p:cNvCxnSpPr/>
          <p:nvPr/>
        </p:nvCxnSpPr>
        <p:spPr>
          <a:xfrm>
            <a:off x="1816525" y="318720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6" name="Google Shape;76;p13"/>
          <p:cNvSpPr txBox="1"/>
          <p:nvPr/>
        </p:nvSpPr>
        <p:spPr>
          <a:xfrm rot="-5400000">
            <a:off x="684038" y="5464450"/>
            <a:ext cx="14856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Almuerzo</a:t>
            </a:r>
          </a:p>
        </p:txBody>
      </p:sp>
      <p:sp>
        <p:nvSpPr>
          <p:cNvPr id="77" name="Google Shape;77;p13"/>
          <p:cNvSpPr txBox="1"/>
          <p:nvPr/>
        </p:nvSpPr>
        <p:spPr>
          <a:xfrm>
            <a:off x="3657113" y="4888150"/>
            <a:ext cx="1317600" cy="15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Lunes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Martes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Miércoles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Jueves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Viernes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Sábado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Domingo</a:t>
            </a:r>
          </a:p>
        </p:txBody>
      </p:sp>
      <p:cxnSp>
        <p:nvCxnSpPr>
          <p:cNvPr id="78" name="Google Shape;78;p13"/>
          <p:cNvCxnSpPr/>
          <p:nvPr/>
        </p:nvCxnSpPr>
        <p:spPr>
          <a:xfrm>
            <a:off x="3756413" y="516197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9" name="Google Shape;79;p13"/>
          <p:cNvCxnSpPr/>
          <p:nvPr/>
        </p:nvCxnSpPr>
        <p:spPr>
          <a:xfrm>
            <a:off x="3756413" y="534087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0" name="Google Shape;80;p13"/>
          <p:cNvCxnSpPr/>
          <p:nvPr/>
        </p:nvCxnSpPr>
        <p:spPr>
          <a:xfrm>
            <a:off x="3756413" y="554622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" name="Google Shape;81;p13"/>
          <p:cNvCxnSpPr/>
          <p:nvPr/>
        </p:nvCxnSpPr>
        <p:spPr>
          <a:xfrm>
            <a:off x="3756413" y="573172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" name="Google Shape;82;p13"/>
          <p:cNvCxnSpPr/>
          <p:nvPr/>
        </p:nvCxnSpPr>
        <p:spPr>
          <a:xfrm>
            <a:off x="3756413" y="5923850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3" name="Google Shape;83;p13"/>
          <p:cNvCxnSpPr/>
          <p:nvPr/>
        </p:nvCxnSpPr>
        <p:spPr>
          <a:xfrm>
            <a:off x="3756413" y="611597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4" name="Google Shape;84;p13"/>
          <p:cNvCxnSpPr/>
          <p:nvPr/>
        </p:nvCxnSpPr>
        <p:spPr>
          <a:xfrm>
            <a:off x="3756413" y="633457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5" name="Google Shape;85;p13"/>
          <p:cNvCxnSpPr/>
          <p:nvPr/>
        </p:nvCxnSpPr>
        <p:spPr>
          <a:xfrm>
            <a:off x="1816526" y="514865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6" name="Google Shape;86;p13"/>
          <p:cNvCxnSpPr/>
          <p:nvPr/>
        </p:nvCxnSpPr>
        <p:spPr>
          <a:xfrm>
            <a:off x="1816526" y="532755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7" name="Google Shape;87;p13"/>
          <p:cNvCxnSpPr/>
          <p:nvPr/>
        </p:nvCxnSpPr>
        <p:spPr>
          <a:xfrm>
            <a:off x="1816526" y="553290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" name="Google Shape;88;p13"/>
          <p:cNvCxnSpPr/>
          <p:nvPr/>
        </p:nvCxnSpPr>
        <p:spPr>
          <a:xfrm>
            <a:off x="1816526" y="571840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9" name="Google Shape;89;p13"/>
          <p:cNvCxnSpPr/>
          <p:nvPr/>
        </p:nvCxnSpPr>
        <p:spPr>
          <a:xfrm>
            <a:off x="1816526" y="5910525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0" name="Google Shape;90;p13"/>
          <p:cNvCxnSpPr/>
          <p:nvPr/>
        </p:nvCxnSpPr>
        <p:spPr>
          <a:xfrm>
            <a:off x="1816526" y="610265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1" name="Google Shape;91;p13"/>
          <p:cNvCxnSpPr/>
          <p:nvPr/>
        </p:nvCxnSpPr>
        <p:spPr>
          <a:xfrm>
            <a:off x="1816526" y="632125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2" name="Google Shape;92;p13"/>
          <p:cNvSpPr txBox="1"/>
          <p:nvPr/>
        </p:nvSpPr>
        <p:spPr>
          <a:xfrm rot="-5400000">
            <a:off x="4646450" y="2330400"/>
            <a:ext cx="14856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Cena</a:t>
            </a:r>
          </a:p>
        </p:txBody>
      </p:sp>
      <p:sp>
        <p:nvSpPr>
          <p:cNvPr id="93" name="Google Shape;93;p13"/>
          <p:cNvSpPr txBox="1"/>
          <p:nvPr/>
        </p:nvSpPr>
        <p:spPr>
          <a:xfrm>
            <a:off x="7619525" y="1754100"/>
            <a:ext cx="1317600" cy="15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Lunes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Martes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Miércoles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Jueves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Viernes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Sábado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Domingo</a:t>
            </a:r>
          </a:p>
        </p:txBody>
      </p:sp>
      <p:cxnSp>
        <p:nvCxnSpPr>
          <p:cNvPr id="94" name="Google Shape;94;p13"/>
          <p:cNvCxnSpPr/>
          <p:nvPr/>
        </p:nvCxnSpPr>
        <p:spPr>
          <a:xfrm>
            <a:off x="7718825" y="202792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5" name="Google Shape;95;p13"/>
          <p:cNvCxnSpPr/>
          <p:nvPr/>
        </p:nvCxnSpPr>
        <p:spPr>
          <a:xfrm>
            <a:off x="7718825" y="220682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6" name="Google Shape;96;p13"/>
          <p:cNvCxnSpPr/>
          <p:nvPr/>
        </p:nvCxnSpPr>
        <p:spPr>
          <a:xfrm>
            <a:off x="7718825" y="241217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7" name="Google Shape;97;p13"/>
          <p:cNvCxnSpPr/>
          <p:nvPr/>
        </p:nvCxnSpPr>
        <p:spPr>
          <a:xfrm>
            <a:off x="7718825" y="259767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8" name="Google Shape;98;p13"/>
          <p:cNvCxnSpPr/>
          <p:nvPr/>
        </p:nvCxnSpPr>
        <p:spPr>
          <a:xfrm>
            <a:off x="7718825" y="2789800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" name="Google Shape;99;p13"/>
          <p:cNvCxnSpPr/>
          <p:nvPr/>
        </p:nvCxnSpPr>
        <p:spPr>
          <a:xfrm>
            <a:off x="7718825" y="298192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0" name="Google Shape;100;p13"/>
          <p:cNvCxnSpPr/>
          <p:nvPr/>
        </p:nvCxnSpPr>
        <p:spPr>
          <a:xfrm>
            <a:off x="7718825" y="320052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1" name="Google Shape;101;p13"/>
          <p:cNvSpPr/>
          <p:nvPr/>
        </p:nvSpPr>
        <p:spPr>
          <a:xfrm>
            <a:off x="2757800" y="3373493"/>
            <a:ext cx="4601100" cy="1485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3"/>
          <p:cNvSpPr txBox="1"/>
          <p:nvPr/>
        </p:nvSpPr>
        <p:spPr>
          <a:xfrm rot="-5400000">
            <a:off x="4646450" y="5454600"/>
            <a:ext cx="14856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Ejercicio</a:t>
            </a:r>
          </a:p>
        </p:txBody>
      </p:sp>
      <p:sp>
        <p:nvSpPr>
          <p:cNvPr id="103" name="Google Shape;103;p13"/>
          <p:cNvSpPr txBox="1"/>
          <p:nvPr/>
        </p:nvSpPr>
        <p:spPr>
          <a:xfrm>
            <a:off x="7619525" y="4878300"/>
            <a:ext cx="1317600" cy="15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Lunes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Martes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Miércoles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Jueves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Viernes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Sábado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Domingo</a:t>
            </a:r>
          </a:p>
        </p:txBody>
      </p:sp>
      <p:cxnSp>
        <p:nvCxnSpPr>
          <p:cNvPr id="104" name="Google Shape;104;p13"/>
          <p:cNvCxnSpPr/>
          <p:nvPr/>
        </p:nvCxnSpPr>
        <p:spPr>
          <a:xfrm>
            <a:off x="7718825" y="515212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5" name="Google Shape;105;p13"/>
          <p:cNvCxnSpPr/>
          <p:nvPr/>
        </p:nvCxnSpPr>
        <p:spPr>
          <a:xfrm>
            <a:off x="7718825" y="533102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6" name="Google Shape;106;p13"/>
          <p:cNvCxnSpPr/>
          <p:nvPr/>
        </p:nvCxnSpPr>
        <p:spPr>
          <a:xfrm>
            <a:off x="7718825" y="553637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7" name="Google Shape;107;p13"/>
          <p:cNvCxnSpPr/>
          <p:nvPr/>
        </p:nvCxnSpPr>
        <p:spPr>
          <a:xfrm>
            <a:off x="7718825" y="572187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8" name="Google Shape;108;p13"/>
          <p:cNvCxnSpPr/>
          <p:nvPr/>
        </p:nvCxnSpPr>
        <p:spPr>
          <a:xfrm>
            <a:off x="7718825" y="5914000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9" name="Google Shape;109;p13"/>
          <p:cNvCxnSpPr/>
          <p:nvPr/>
        </p:nvCxnSpPr>
        <p:spPr>
          <a:xfrm>
            <a:off x="7718825" y="610612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0" name="Google Shape;110;p13"/>
          <p:cNvCxnSpPr/>
          <p:nvPr/>
        </p:nvCxnSpPr>
        <p:spPr>
          <a:xfrm>
            <a:off x="7718825" y="6324725"/>
            <a:ext cx="124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" name="Google Shape;111;p13"/>
          <p:cNvCxnSpPr>
            <a:cxnSpLocks/>
          </p:cNvCxnSpPr>
          <p:nvPr/>
        </p:nvCxnSpPr>
        <p:spPr>
          <a:xfrm>
            <a:off x="7222850" y="1422211"/>
            <a:ext cx="1662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2" name="Google Shape;112;p13"/>
          <p:cNvCxnSpPr>
            <a:cxnSpLocks/>
          </p:cNvCxnSpPr>
          <p:nvPr/>
        </p:nvCxnSpPr>
        <p:spPr>
          <a:xfrm>
            <a:off x="7222850" y="1654048"/>
            <a:ext cx="1662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3" name="Google Shape;113;p13"/>
          <p:cNvSpPr txBox="1"/>
          <p:nvPr/>
        </p:nvSpPr>
        <p:spPr>
          <a:xfrm>
            <a:off x="5100624" y="1151773"/>
            <a:ext cx="2122226" cy="669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dirty="0">
                <a:latin typeface="Comic Sans MS"/>
                <a:ea typeface="Comic Sans MS"/>
                <a:cs typeface="Comic Sans MS"/>
                <a:sym typeface="Comic Sans MS"/>
              </a:rPr>
              <a:t>Hora a la que me levanto:</a:t>
            </a:r>
          </a:p>
          <a:p>
            <a:pPr marL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dirty="0">
                <a:latin typeface="Comic Sans MS"/>
                <a:ea typeface="Comic Sans MS"/>
                <a:cs typeface="Comic Sans MS"/>
                <a:sym typeface="Comic Sans MS"/>
              </a:rPr>
              <a:t>Hora a la que me voy a dormir:</a:t>
            </a:r>
          </a:p>
        </p:txBody>
      </p:sp>
      <p:sp>
        <p:nvSpPr>
          <p:cNvPr id="114" name="Google Shape;114;p13"/>
          <p:cNvSpPr txBox="1"/>
          <p:nvPr/>
        </p:nvSpPr>
        <p:spPr>
          <a:xfrm rot="-5400000">
            <a:off x="2340000" y="3863850"/>
            <a:ext cx="14832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Bocadillos</a:t>
            </a:r>
          </a:p>
        </p:txBody>
      </p:sp>
      <p:cxnSp>
        <p:nvCxnSpPr>
          <p:cNvPr id="115" name="Google Shape;115;p13"/>
          <p:cNvCxnSpPr/>
          <p:nvPr/>
        </p:nvCxnSpPr>
        <p:spPr>
          <a:xfrm flipH="1">
            <a:off x="5120280" y="1094225"/>
            <a:ext cx="6600" cy="56604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6" name="Google Shape;116;p13"/>
          <p:cNvCxnSpPr/>
          <p:nvPr/>
        </p:nvCxnSpPr>
        <p:spPr>
          <a:xfrm>
            <a:off x="3370850" y="3542268"/>
            <a:ext cx="1630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7" name="Google Shape;117;p13"/>
          <p:cNvCxnSpPr/>
          <p:nvPr/>
        </p:nvCxnSpPr>
        <p:spPr>
          <a:xfrm>
            <a:off x="3370850" y="3721168"/>
            <a:ext cx="1630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8" name="Google Shape;118;p13"/>
          <p:cNvCxnSpPr/>
          <p:nvPr/>
        </p:nvCxnSpPr>
        <p:spPr>
          <a:xfrm>
            <a:off x="3370850" y="3926518"/>
            <a:ext cx="1630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9" name="Google Shape;119;p13"/>
          <p:cNvCxnSpPr/>
          <p:nvPr/>
        </p:nvCxnSpPr>
        <p:spPr>
          <a:xfrm>
            <a:off x="3370850" y="4112018"/>
            <a:ext cx="1630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0" name="Google Shape;120;p13"/>
          <p:cNvCxnSpPr/>
          <p:nvPr/>
        </p:nvCxnSpPr>
        <p:spPr>
          <a:xfrm>
            <a:off x="3370850" y="4304143"/>
            <a:ext cx="1630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1" name="Google Shape;121;p13"/>
          <p:cNvCxnSpPr/>
          <p:nvPr/>
        </p:nvCxnSpPr>
        <p:spPr>
          <a:xfrm>
            <a:off x="3370850" y="4496268"/>
            <a:ext cx="1630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2" name="Google Shape;122;p13"/>
          <p:cNvCxnSpPr/>
          <p:nvPr/>
        </p:nvCxnSpPr>
        <p:spPr>
          <a:xfrm>
            <a:off x="3370850" y="4714868"/>
            <a:ext cx="1630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3" name="Google Shape;123;p13"/>
          <p:cNvCxnSpPr/>
          <p:nvPr/>
        </p:nvCxnSpPr>
        <p:spPr>
          <a:xfrm>
            <a:off x="5352050" y="3542268"/>
            <a:ext cx="1870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4" name="Google Shape;124;p13"/>
          <p:cNvCxnSpPr/>
          <p:nvPr/>
        </p:nvCxnSpPr>
        <p:spPr>
          <a:xfrm>
            <a:off x="5352050" y="3721168"/>
            <a:ext cx="1870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5" name="Google Shape;125;p13"/>
          <p:cNvCxnSpPr/>
          <p:nvPr/>
        </p:nvCxnSpPr>
        <p:spPr>
          <a:xfrm>
            <a:off x="5352050" y="3926518"/>
            <a:ext cx="1870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6" name="Google Shape;126;p13"/>
          <p:cNvCxnSpPr/>
          <p:nvPr/>
        </p:nvCxnSpPr>
        <p:spPr>
          <a:xfrm>
            <a:off x="5352050" y="4112018"/>
            <a:ext cx="1870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7" name="Google Shape;127;p13"/>
          <p:cNvCxnSpPr/>
          <p:nvPr/>
        </p:nvCxnSpPr>
        <p:spPr>
          <a:xfrm>
            <a:off x="5352050" y="4304143"/>
            <a:ext cx="1870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8" name="Google Shape;128;p13"/>
          <p:cNvCxnSpPr/>
          <p:nvPr/>
        </p:nvCxnSpPr>
        <p:spPr>
          <a:xfrm>
            <a:off x="5352050" y="4496268"/>
            <a:ext cx="1870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9" name="Google Shape;129;p13"/>
          <p:cNvCxnSpPr/>
          <p:nvPr/>
        </p:nvCxnSpPr>
        <p:spPr>
          <a:xfrm>
            <a:off x="5352050" y="4714868"/>
            <a:ext cx="1870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0" name="Google Shape;130;p13"/>
          <p:cNvSpPr txBox="1"/>
          <p:nvPr/>
        </p:nvSpPr>
        <p:spPr>
          <a:xfrm>
            <a:off x="1600669" y="1726507"/>
            <a:ext cx="2311179" cy="392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 dirty="0">
                <a:latin typeface="Comic Sans MS"/>
                <a:ea typeface="Comic Sans MS"/>
                <a:cs typeface="Comic Sans MS"/>
                <a:sym typeface="Comic Sans MS"/>
              </a:rPr>
              <a:t>Cereal, leche, banana, jugo de naranja</a:t>
            </a:r>
          </a:p>
        </p:txBody>
      </p:sp>
      <p:cxnSp>
        <p:nvCxnSpPr>
          <p:cNvPr id="131" name="Google Shape;131;p13"/>
          <p:cNvCxnSpPr/>
          <p:nvPr/>
        </p:nvCxnSpPr>
        <p:spPr>
          <a:xfrm>
            <a:off x="5778926" y="514865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2" name="Google Shape;132;p13"/>
          <p:cNvCxnSpPr/>
          <p:nvPr/>
        </p:nvCxnSpPr>
        <p:spPr>
          <a:xfrm>
            <a:off x="5778926" y="532755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" name="Google Shape;133;p13"/>
          <p:cNvCxnSpPr/>
          <p:nvPr/>
        </p:nvCxnSpPr>
        <p:spPr>
          <a:xfrm>
            <a:off x="5778926" y="553290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" name="Google Shape;134;p13"/>
          <p:cNvCxnSpPr/>
          <p:nvPr/>
        </p:nvCxnSpPr>
        <p:spPr>
          <a:xfrm>
            <a:off x="5778926" y="571840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" name="Google Shape;135;p13"/>
          <p:cNvCxnSpPr/>
          <p:nvPr/>
        </p:nvCxnSpPr>
        <p:spPr>
          <a:xfrm>
            <a:off x="5778926" y="5910525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" name="Google Shape;136;p13"/>
          <p:cNvCxnSpPr/>
          <p:nvPr/>
        </p:nvCxnSpPr>
        <p:spPr>
          <a:xfrm>
            <a:off x="5778926" y="610265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7" name="Google Shape;137;p13"/>
          <p:cNvCxnSpPr/>
          <p:nvPr/>
        </p:nvCxnSpPr>
        <p:spPr>
          <a:xfrm>
            <a:off x="5778926" y="632125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8" name="Google Shape;138;p13"/>
          <p:cNvCxnSpPr/>
          <p:nvPr/>
        </p:nvCxnSpPr>
        <p:spPr>
          <a:xfrm>
            <a:off x="5778926" y="202445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" name="Google Shape;139;p13"/>
          <p:cNvCxnSpPr/>
          <p:nvPr/>
        </p:nvCxnSpPr>
        <p:spPr>
          <a:xfrm>
            <a:off x="5778926" y="220335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0" name="Google Shape;140;p13"/>
          <p:cNvCxnSpPr/>
          <p:nvPr/>
        </p:nvCxnSpPr>
        <p:spPr>
          <a:xfrm>
            <a:off x="5778926" y="240870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" name="Google Shape;141;p13"/>
          <p:cNvCxnSpPr/>
          <p:nvPr/>
        </p:nvCxnSpPr>
        <p:spPr>
          <a:xfrm>
            <a:off x="5778926" y="259420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2" name="Google Shape;142;p13"/>
          <p:cNvCxnSpPr/>
          <p:nvPr/>
        </p:nvCxnSpPr>
        <p:spPr>
          <a:xfrm>
            <a:off x="5778926" y="2786325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" name="Google Shape;143;p13"/>
          <p:cNvCxnSpPr/>
          <p:nvPr/>
        </p:nvCxnSpPr>
        <p:spPr>
          <a:xfrm>
            <a:off x="5778926" y="297845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" name="Google Shape;144;p13"/>
          <p:cNvCxnSpPr/>
          <p:nvPr/>
        </p:nvCxnSpPr>
        <p:spPr>
          <a:xfrm>
            <a:off x="5778926" y="3197050"/>
            <a:ext cx="176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Personalizado</PresentationFormat>
  <Paragraphs>39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Comic Sans MS</vt:lpstr>
      <vt:lpstr>Lato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BT</cp:lastModifiedBy>
  <cp:revision>4</cp:revision>
  <dcterms:modified xsi:type="dcterms:W3CDTF">2023-03-10T20:05:08Z</dcterms:modified>
</cp:coreProperties>
</file>