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758"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DESARROLLAR LA CONFIANZA | ACLARAR VALORES</a:t>
            </a:r>
          </a:p>
        </p:txBody>
      </p:sp>
      <p:sp>
        <p:nvSpPr>
          <p:cNvPr id="58" name="Google Shape;58;p13"/>
          <p:cNvSpPr txBox="1"/>
          <p:nvPr/>
        </p:nvSpPr>
        <p:spPr>
          <a:xfrm>
            <a:off x="1158000" y="748843"/>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a:solidFill>
                  <a:schemeClr val="dk1"/>
                </a:solidFill>
                <a:latin typeface="Lato"/>
                <a:ea typeface="Lato"/>
                <a:cs typeface="Lato"/>
                <a:sym typeface="Lato"/>
              </a:rPr>
              <a:t>MISIÓN A MARTE</a:t>
            </a:r>
          </a:p>
        </p:txBody>
      </p:sp>
      <p:sp>
        <p:nvSpPr>
          <p:cNvPr id="59" name="Google Shape;59;p13"/>
          <p:cNvSpPr txBox="1"/>
          <p:nvPr/>
        </p:nvSpPr>
        <p:spPr>
          <a:xfrm>
            <a:off x="639000" y="1396015"/>
            <a:ext cx="6494400" cy="7737985"/>
          </a:xfrm>
          <a:prstGeom prst="rect">
            <a:avLst/>
          </a:prstGeom>
          <a:noFill/>
          <a:ln>
            <a:noFill/>
          </a:ln>
        </p:spPr>
        <p:txBody>
          <a:bodyPr spcFirstLastPara="1" wrap="square" lIns="91425" tIns="91425" rIns="91425" bIns="91425" anchor="t" anchorCtr="0">
            <a:spAutoFit/>
          </a:bodyPr>
          <a:lstStyle/>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Te has ofrecido como voluntario para participar de un entrenamiento para viajar al espacio y formar parte de un esfuerzo para hacer que Marte sea habitable. Tendrás que cambiar de forma drástica tu rutina diaria para comenzar con el entrenamiento para la misión. Tienes que abandonar una de tus actividades favoritas para prepararte. </a:t>
            </a:r>
          </a:p>
          <a:p>
            <a:pPr marL="685800" lvl="0" indent="-228600" algn="l" rtl="0">
              <a:lnSpc>
                <a:spcPts val="19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Debido a la misión, estarás alejado de tu vida normal por un tiempo. Tendrás que abandonar una de tus metas.</a:t>
            </a:r>
          </a:p>
          <a:p>
            <a:pPr marL="685800" lvl="0" indent="-228600" algn="l" rtl="0">
              <a:lnSpc>
                <a:spcPts val="19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En la nave espacial que te llevará a Marte hay espacio limitado. Tendrás que abandonar una de tus posesiones. </a:t>
            </a:r>
          </a:p>
          <a:p>
            <a:pPr marL="685800" lvl="0" indent="-228600" algn="l" rtl="0">
              <a:lnSpc>
                <a:spcPts val="19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Los ingenieros han rediseñado la nave espacial para hacerla más segura, pero ahora hay menos espacio adicional. Tienes que dejar otra de tus posesiones.</a:t>
            </a:r>
          </a:p>
          <a:p>
            <a:pPr marL="685800" lvl="0" indent="-228600" algn="l" rtl="0">
              <a:lnSpc>
                <a:spcPts val="19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Te informan que, para poder aprovechar la misión, estarán en Marte por más tiempo y, para esto, deben realizar más entrenamiento. Perderás una de tus metas, una actividad y algo que te gustaría tener algún día. Y debido a lo ocupado que estás ahora, dos personas importantes desaparecen de tu vida porque ya no puedes sostener tus relaciones con facilidad. </a:t>
            </a:r>
          </a:p>
          <a:p>
            <a:pPr marL="685800" lvl="0" indent="-228600" algn="l" rtl="0">
              <a:lnSpc>
                <a:spcPts val="19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A medida que incrementa el estrés por la misión que se aproxima, ahora te resulta incluso más difícil tener tiempo para las personas que te importan. Descarta dos recuadros que contengan personas importantes.</a:t>
            </a:r>
          </a:p>
          <a:p>
            <a:pPr marL="685800" lvl="0" indent="-228600" algn="l" rtl="0">
              <a:lnSpc>
                <a:spcPts val="19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Cuando te preparas para embarcar, se hace cada vez más evidente que la misión ocupará décadas de tu vida. Debes descartar cuatro más de los recuadros sobrantes. ¿Cuáles?</a:t>
            </a:r>
          </a:p>
          <a:p>
            <a:pPr marL="685800" lvl="0" indent="-228600" algn="l" rtl="0">
              <a:lnSpc>
                <a:spcPts val="19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ts val="1900"/>
              </a:lnSpc>
              <a:spcBef>
                <a:spcPts val="0"/>
              </a:spcBef>
              <a:spcAft>
                <a:spcPts val="0"/>
              </a:spcAft>
              <a:buSzPts val="1300"/>
              <a:buFont typeface="+mj-lt"/>
              <a:buAutoNum type="arabicPeriod"/>
            </a:pPr>
            <a:r>
              <a:rPr lang="es-US" sz="1300" dirty="0">
                <a:latin typeface="Lato"/>
                <a:ea typeface="Lato"/>
                <a:cs typeface="Lato"/>
                <a:sym typeface="Lato"/>
              </a:rPr>
              <a:t>Has regresado de la misión y vivirás el resto de tu vida solamente con esta persona, posesión, meta o actividad.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2</cp:revision>
  <dcterms:modified xsi:type="dcterms:W3CDTF">2023-03-08T17:17:13Z</dcterms:modified>
</cp:coreProperties>
</file>