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3"/>
    <p:restoredTop sz="94694"/>
  </p:normalViewPr>
  <p:slideViewPr>
    <p:cSldViewPr snapToGrid="0">
      <p:cViewPr varScale="1">
        <p:scale>
          <a:sx n="69" d="100"/>
          <a:sy n="69" d="100"/>
        </p:scale>
        <p:origin x="4980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DESARROLLAR LA CONFIANZA | IDENTIFICAR FORTALEZAS Y DEBILIDADES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78925" y="824500"/>
            <a:ext cx="5549100" cy="9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350">
                <a:latin typeface="Lato"/>
                <a:ea typeface="Lato"/>
                <a:cs typeface="Lato"/>
                <a:sym typeface="Lato"/>
              </a:rPr>
              <a:t>SALTAR CON DOS SOGAS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>
                <a:latin typeface="Lato"/>
                <a:ea typeface="Lato"/>
                <a:cs typeface="Lato"/>
                <a:sym typeface="Lato"/>
              </a:rPr>
              <a:t>POR LINDAMICHELLEBARON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2020350" y="1943900"/>
            <a:ext cx="4123050" cy="5155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/>
            <a:r>
              <a:rPr lang="es-US" sz="1700" i="1" dirty="0">
                <a:latin typeface="Lato"/>
                <a:ea typeface="Lato"/>
                <a:cs typeface="Lato"/>
                <a:sym typeface="Lato"/>
              </a:rPr>
              <a:t>Podemos saltar con dos sogas,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i="1" dirty="0">
                <a:latin typeface="Lato"/>
                <a:ea typeface="Lato"/>
                <a:cs typeface="Lato"/>
                <a:sym typeface="Lato"/>
              </a:rPr>
              <a:t>y convertir los saltos en baile.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i="1" dirty="0">
                <a:latin typeface="Lato"/>
                <a:ea typeface="Lato"/>
                <a:cs typeface="Lato"/>
                <a:sym typeface="Lato"/>
              </a:rPr>
              <a:t>Nuestros pasos son serios.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i="1" dirty="0">
                <a:latin typeface="Lato"/>
                <a:ea typeface="Lato"/>
                <a:cs typeface="Lato"/>
                <a:sym typeface="Lato"/>
              </a:rPr>
              <a:t>No se nos ocurren de casualidad.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7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i="1" dirty="0">
                <a:latin typeface="Lato"/>
                <a:ea typeface="Lato"/>
                <a:cs typeface="Lato"/>
                <a:sym typeface="Lato"/>
              </a:rPr>
              <a:t>Algunos creen que saltar es un juego.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i="1" dirty="0">
                <a:latin typeface="Lato"/>
                <a:ea typeface="Lato"/>
                <a:cs typeface="Lato"/>
                <a:sym typeface="Lato"/>
              </a:rPr>
              <a:t>Saltar a la soga es más que eso.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i="1" dirty="0">
                <a:latin typeface="Lato"/>
                <a:ea typeface="Lato"/>
                <a:cs typeface="Lato"/>
                <a:sym typeface="Lato"/>
              </a:rPr>
              <a:t>Míranos dar vueltas, rápidas y ágiles,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i="1" dirty="0">
                <a:latin typeface="Lato"/>
                <a:ea typeface="Lato"/>
                <a:cs typeface="Lato"/>
                <a:sym typeface="Lato"/>
              </a:rPr>
              <a:t>acróbatas saltarines en la acera.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i="1" dirty="0">
                <a:latin typeface="Lato"/>
                <a:ea typeface="Lato"/>
                <a:cs typeface="Lato"/>
                <a:sym typeface="Lato"/>
              </a:rPr>
              <a:t>Podemos saltar con dos sogas bailando,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i="1" dirty="0">
                <a:latin typeface="Lato"/>
                <a:ea typeface="Lato"/>
                <a:cs typeface="Lato"/>
                <a:sym typeface="Lato"/>
              </a:rPr>
              <a:t>Podemos saltar con dos sogas cantando.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i="1" dirty="0">
                <a:latin typeface="Lato"/>
                <a:ea typeface="Lato"/>
                <a:cs typeface="Lato"/>
                <a:sym typeface="Lato"/>
              </a:rPr>
              <a:t>Podemos saltar con dos sogas y hacer lo que queramos.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i="1" dirty="0">
                <a:latin typeface="Lato"/>
                <a:ea typeface="Lato"/>
                <a:cs typeface="Lato"/>
                <a:sym typeface="Lato"/>
              </a:rPr>
              <a:t>Doble diez, veinte, treinta... </a:t>
            </a:r>
            <a:br>
              <a:rPr lang="es-US" sz="1700" i="1" dirty="0">
                <a:latin typeface="Lato"/>
                <a:ea typeface="Lato"/>
                <a:cs typeface="Lato"/>
                <a:sym typeface="Lato"/>
              </a:rPr>
            </a:br>
            <a:r>
              <a:rPr lang="es-US" sz="1700" i="1" dirty="0">
                <a:latin typeface="Lato"/>
                <a:ea typeface="Lato"/>
                <a:cs typeface="Lato"/>
                <a:sym typeface="Lato"/>
              </a:rPr>
              <a:t>sigue contando al ritmo.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i="1" dirty="0">
                <a:latin typeface="Lato"/>
                <a:ea typeface="Lato"/>
                <a:cs typeface="Lato"/>
                <a:sym typeface="Lato"/>
              </a:rPr>
              <a:t>¿Quieres vernos equivocarnos? Si fuera tú,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i="1" dirty="0">
                <a:latin typeface="Lato"/>
                <a:ea typeface="Lato"/>
                <a:cs typeface="Lato"/>
                <a:sym typeface="Lato"/>
              </a:rPr>
              <a:t>esperaría sentado.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1628999" y="8752824"/>
            <a:ext cx="4963175" cy="323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 i="1"/>
              <a:t>De The Sun Is On por Lindamichellebaron. Reimpreso con la autorización de la autora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710BF3-BB4F-0874-3CB9-0ED43F973EBD}"/>
              </a:ext>
            </a:extLst>
          </p:cNvPr>
          <p:cNvSpPr txBox="1"/>
          <p:nvPr/>
        </p:nvSpPr>
        <p:spPr>
          <a:xfrm>
            <a:off x="10678332" y="201478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2023-03-08T17:17:47Z</dcterms:modified>
</cp:coreProperties>
</file>