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7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C3D942-3644-4E97-8251-6CA9257AC365}">
  <a:tblStyle styleId="{92C3D942-3644-4E97-8251-6CA9257AC36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90e85f60c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90e85f60c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/>
          <p:nvPr/>
        </p:nvSpPr>
        <p:spPr>
          <a:xfrm>
            <a:off x="660125" y="2078900"/>
            <a:ext cx="6519600" cy="68556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</p:txBody>
      </p:sp>
      <p:graphicFrame>
        <p:nvGraphicFramePr>
          <p:cNvPr id="82" name="Google Shape;82;p14"/>
          <p:cNvGraphicFramePr/>
          <p:nvPr/>
        </p:nvGraphicFramePr>
        <p:xfrm>
          <a:off x="755988" y="2164175"/>
          <a:ext cx="6305425" cy="6656075"/>
        </p:xfrm>
        <a:graphic>
          <a:graphicData uri="http://schemas.openxmlformats.org/drawingml/2006/table">
            <a:tbl>
              <a:tblPr>
                <a:noFill/>
                <a:tableStyleId>{92C3D942-3644-4E97-8251-6CA9257AC365}</a:tableStyleId>
              </a:tblPr>
              <a:tblGrid>
                <a:gridCol w="157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4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4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3" name="Google Shape;83;p14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4" name="Google Shape;84;p14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4"/>
          <p:cNvSpPr txBox="1"/>
          <p:nvPr/>
        </p:nvSpPr>
        <p:spPr>
          <a:xfrm>
            <a:off x="7679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dirty="0">
                <a:latin typeface="Lato"/>
                <a:ea typeface="Lato"/>
                <a:cs typeface="Lato"/>
                <a:sym typeface="Lato"/>
              </a:rPr>
              <a:t>Me quedé hasta tarde jugando videojuegos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 dirty="0">
                <a:latin typeface="Lato"/>
                <a:ea typeface="Lato"/>
                <a:cs typeface="Lato"/>
                <a:sym typeface="Lato"/>
              </a:rPr>
              <a:t>5 pasos</a:t>
            </a:r>
          </a:p>
        </p:txBody>
      </p:sp>
      <p:sp>
        <p:nvSpPr>
          <p:cNvPr id="86" name="Google Shape;86;p14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87" name="Google Shape;87;p14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MANTENERSE SALUDABLE</a:t>
            </a:r>
          </a:p>
        </p:txBody>
      </p:sp>
      <p:sp>
        <p:nvSpPr>
          <p:cNvPr id="88" name="Google Shape;88;p14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4000">
                <a:latin typeface="Lato"/>
                <a:ea typeface="Lato"/>
                <a:cs typeface="Lato"/>
                <a:sym typeface="Lato"/>
              </a:rPr>
              <a:t>PROGRESO (B)</a:t>
            </a:r>
          </a:p>
        </p:txBody>
      </p:sp>
      <p:sp>
        <p:nvSpPr>
          <p:cNvPr id="89" name="Google Shape;89;p14"/>
          <p:cNvSpPr txBox="1"/>
          <p:nvPr/>
        </p:nvSpPr>
        <p:spPr>
          <a:xfrm>
            <a:off x="23456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Anduve en bicicleta después de la escuela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8 pasos</a:t>
            </a:r>
          </a:p>
        </p:txBody>
      </p:sp>
      <p:sp>
        <p:nvSpPr>
          <p:cNvPr id="90" name="Google Shape;90;p14"/>
          <p:cNvSpPr txBox="1"/>
          <p:nvPr/>
        </p:nvSpPr>
        <p:spPr>
          <a:xfrm>
            <a:off x="3923363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Miré televisión después de la escuela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0 pasos</a:t>
            </a:r>
          </a:p>
        </p:txBody>
      </p:sp>
      <p:sp>
        <p:nvSpPr>
          <p:cNvPr id="91" name="Google Shape;91;p14"/>
          <p:cNvSpPr txBox="1"/>
          <p:nvPr/>
        </p:nvSpPr>
        <p:spPr>
          <a:xfrm>
            <a:off x="5506190" y="21518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 acosté temprano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 pasos</a:t>
            </a:r>
          </a:p>
        </p:txBody>
      </p:sp>
      <p:sp>
        <p:nvSpPr>
          <p:cNvPr id="92" name="Google Shape;92;p14"/>
          <p:cNvSpPr txBox="1"/>
          <p:nvPr/>
        </p:nvSpPr>
        <p:spPr>
          <a:xfrm>
            <a:off x="7679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Jugué un juego afuera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 pasos</a:t>
            </a:r>
          </a:p>
        </p:txBody>
      </p:sp>
      <p:sp>
        <p:nvSpPr>
          <p:cNvPr id="93" name="Google Shape;93;p14"/>
          <p:cNvSpPr txBox="1"/>
          <p:nvPr/>
        </p:nvSpPr>
        <p:spPr>
          <a:xfrm>
            <a:off x="23456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 quedé hasta tarde haciendo tarea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 pasos</a:t>
            </a:r>
          </a:p>
        </p:txBody>
      </p:sp>
      <p:sp>
        <p:nvSpPr>
          <p:cNvPr id="94" name="Google Shape;94;p14"/>
          <p:cNvSpPr txBox="1"/>
          <p:nvPr/>
        </p:nvSpPr>
        <p:spPr>
          <a:xfrm>
            <a:off x="3923363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Corrí una milla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 pasos</a:t>
            </a:r>
          </a:p>
        </p:txBody>
      </p:sp>
      <p:sp>
        <p:nvSpPr>
          <p:cNvPr id="95" name="Google Shape;95;p14"/>
          <p:cNvSpPr txBox="1"/>
          <p:nvPr/>
        </p:nvSpPr>
        <p:spPr>
          <a:xfrm>
            <a:off x="5506190" y="3815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 quedé hasta tarde hablando por teléfono 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 pasos</a:t>
            </a:r>
          </a:p>
        </p:txBody>
      </p:sp>
      <p:sp>
        <p:nvSpPr>
          <p:cNvPr id="96" name="Google Shape;96;p14"/>
          <p:cNvSpPr txBox="1"/>
          <p:nvPr/>
        </p:nvSpPr>
        <p:spPr>
          <a:xfrm>
            <a:off x="7620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>
                <a:latin typeface="Lato"/>
                <a:ea typeface="Lato"/>
                <a:cs typeface="Lato"/>
                <a:sym typeface="Lato"/>
              </a:rPr>
              <a:t>Hice la tarea apenas llegué de la escuela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latin typeface="Lato"/>
                <a:ea typeface="Lato"/>
                <a:cs typeface="Lato"/>
                <a:sym typeface="Lato"/>
              </a:rPr>
              <a:t>10 pasos</a:t>
            </a:r>
          </a:p>
        </p:txBody>
      </p:sp>
      <p:sp>
        <p:nvSpPr>
          <p:cNvPr id="97" name="Google Shape;97;p14"/>
          <p:cNvSpPr txBox="1"/>
          <p:nvPr/>
        </p:nvSpPr>
        <p:spPr>
          <a:xfrm>
            <a:off x="23397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Caminé en lugar de ir </a:t>
            </a:r>
            <a:b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 auto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US"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 pasos</a:t>
            </a:r>
          </a:p>
        </p:txBody>
      </p:sp>
      <p:sp>
        <p:nvSpPr>
          <p:cNvPr id="98" name="Google Shape;98;p14"/>
          <p:cNvSpPr txBox="1"/>
          <p:nvPr/>
        </p:nvSpPr>
        <p:spPr>
          <a:xfrm>
            <a:off x="39174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Me quedé despierto/a hasta tarde sin ningún motivo</a:t>
            </a: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 pasos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5517600" y="55046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Junté hojas con un rastrillo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 pasos</a:t>
            </a:r>
          </a:p>
        </p:txBody>
      </p:sp>
      <p:sp>
        <p:nvSpPr>
          <p:cNvPr id="100" name="Google Shape;100;p14"/>
          <p:cNvSpPr txBox="1"/>
          <p:nvPr/>
        </p:nvSpPr>
        <p:spPr>
          <a:xfrm>
            <a:off x="7620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brócoli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8 pasos</a:t>
            </a:r>
          </a:p>
        </p:txBody>
      </p:sp>
      <p:sp>
        <p:nvSpPr>
          <p:cNvPr id="101" name="Google Shape;101;p14"/>
          <p:cNvSpPr txBox="1"/>
          <p:nvPr/>
        </p:nvSpPr>
        <p:spPr>
          <a:xfrm>
            <a:off x="23397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una cena equilibrada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10 pasos</a:t>
            </a:r>
          </a:p>
        </p:txBody>
      </p:sp>
      <p:sp>
        <p:nvSpPr>
          <p:cNvPr id="102" name="Google Shape;102;p14"/>
          <p:cNvSpPr txBox="1"/>
          <p:nvPr/>
        </p:nvSpPr>
        <p:spPr>
          <a:xfrm>
            <a:off x="39174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una barra de chocolate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 pasos</a:t>
            </a:r>
          </a:p>
        </p:txBody>
      </p:sp>
      <p:sp>
        <p:nvSpPr>
          <p:cNvPr id="103" name="Google Shape;103;p14"/>
          <p:cNvSpPr txBox="1"/>
          <p:nvPr/>
        </p:nvSpPr>
        <p:spPr>
          <a:xfrm>
            <a:off x="5517600" y="7168463"/>
            <a:ext cx="1577700" cy="16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Comí una hamburguesa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7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7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5 pasos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2023-03-08T17:14:08Z</dcterms:modified>
</cp:coreProperties>
</file>