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C3D942-3644-4E97-8251-6CA9257AC365}">
  <a:tblStyle styleId="{92C3D942-3644-4E97-8251-6CA9257AC3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60125" y="2078900"/>
            <a:ext cx="6519600" cy="6855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755988" y="2164175"/>
          <a:ext cx="6305425" cy="6656075"/>
        </p:xfrm>
        <a:graphic>
          <a:graphicData uri="http://schemas.openxmlformats.org/drawingml/2006/table">
            <a:tbl>
              <a:tblPr>
                <a:noFill/>
                <a:tableStyleId>{92C3D942-3644-4E97-8251-6CA9257AC365}</a:tableStyleId>
              </a:tblPr>
              <a:tblGrid>
                <a:gridCol w="15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679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Bebí un refresco cola/gaseosa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5 pasos</a:t>
            </a:r>
          </a:p>
        </p:txBody>
      </p:sp>
      <p:sp>
        <p:nvSpPr>
          <p:cNvPr id="59" name="Google Shape;59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MANTENERSE SALUDABLE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1158000" y="8780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4000">
                <a:latin typeface="Lato"/>
                <a:ea typeface="Lato"/>
                <a:cs typeface="Lato"/>
                <a:sym typeface="Lato"/>
              </a:rPr>
              <a:t>PROGRESO (A)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23456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patatas fritas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2 pasos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39233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Tomé una bebida energizante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 pasos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5506190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galletas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 pasos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7679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judías verdes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 pasos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23456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arroz y frijoles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12 pasos</a:t>
            </a:r>
          </a:p>
        </p:txBody>
      </p:sp>
      <p:sp>
        <p:nvSpPr>
          <p:cNvPr id="67" name="Google Shape;67;p13"/>
          <p:cNvSpPr txBox="1"/>
          <p:nvPr/>
        </p:nvSpPr>
        <p:spPr>
          <a:xfrm>
            <a:off x="39233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mantequilla de maní y jalea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9 pasos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5506190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Bebí jugo de naranja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 pasos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7620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Comí un sándwich de jamón y queso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9 pasos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23397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una manzana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 pasos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39174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Bebí un vaso de leche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 pasos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55176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pan integral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 pasos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7620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una papa al horno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 pasos</a:t>
            </a:r>
          </a:p>
        </p:txBody>
      </p:sp>
      <p:sp>
        <p:nvSpPr>
          <p:cNvPr id="74" name="Google Shape;74;p13"/>
          <p:cNvSpPr txBox="1"/>
          <p:nvPr/>
        </p:nvSpPr>
        <p:spPr>
          <a:xfrm>
            <a:off x="23397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Tomé un tazón de sopa de verduras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11 pasos</a:t>
            </a:r>
          </a:p>
        </p:txBody>
      </p:sp>
      <p:sp>
        <p:nvSpPr>
          <p:cNvPr id="75" name="Google Shape;75;p13"/>
          <p:cNvSpPr txBox="1"/>
          <p:nvPr/>
        </p:nvSpPr>
        <p:spPr>
          <a:xfrm>
            <a:off x="39174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Tomé helado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 pasos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55176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una banana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7 pasos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2023-03-08T17:13:14Z</dcterms:modified>
</cp:coreProperties>
</file>