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890" y="-6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RESPETAR Y SER RESPETADO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10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ALIMENTA MI EGO</a:t>
            </a: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POR LINDAMICHELLEBARON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2029150"/>
            <a:ext cx="5319900" cy="72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Alimenta mi ego,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aquí está el plato.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Te digo, alimenta mi ego.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Yo me lo zampo.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Sonrío,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poso, no soy un novato,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solo alimenta mi ego.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A</a:t>
            </a:r>
            <a:r>
              <a:rPr lang="es-US" sz="1500" i="1" dirty="0" smtClean="0">
                <a:latin typeface="Lato"/>
                <a:ea typeface="Lato"/>
                <a:cs typeface="Lato"/>
                <a:sym typeface="Lato"/>
              </a:rPr>
              <a:t>quí </a:t>
            </a: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está el plato.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Hablaré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y que mi risa haga erupción,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solo alimenta mi ego.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Así es la cuestión.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Dime palabras dulces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que no sea un castigo,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solo alimenta mi ego.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Aliméntalo, amigo.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Te digo, alimenta mi ego.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Aliméntalo, amigo.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Así es, alimenta mi ego,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yo me desligo.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Vamos, ahora, alimenta mi ego,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aquí está el plato.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Vamos, alimenta mi ego,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i="1" dirty="0">
                <a:latin typeface="Lato"/>
                <a:ea typeface="Lato"/>
                <a:cs typeface="Lato"/>
                <a:sym typeface="Lato"/>
              </a:rPr>
              <a:t>Yo me lo zampo.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 i="1" dirty="0">
                <a:latin typeface="Lato"/>
                <a:ea typeface="Lato"/>
                <a:cs typeface="Lato"/>
                <a:sym typeface="Lato"/>
              </a:rPr>
              <a:t>De </a:t>
            </a:r>
            <a:r>
              <a:rPr lang="es-US" sz="900" i="1" dirty="0" err="1">
                <a:latin typeface="Lato"/>
                <a:ea typeface="Lato"/>
                <a:cs typeface="Lato"/>
                <a:sym typeface="Lato"/>
              </a:rPr>
              <a:t>Rhythm</a:t>
            </a:r>
            <a:r>
              <a:rPr lang="es-US" sz="900" i="1" dirty="0">
                <a:latin typeface="Lato"/>
                <a:ea typeface="Lato"/>
                <a:cs typeface="Lato"/>
                <a:sym typeface="Lato"/>
              </a:rPr>
              <a:t> &amp; </a:t>
            </a:r>
            <a:r>
              <a:rPr lang="es-US" sz="900" i="1" dirty="0" err="1">
                <a:latin typeface="Lato"/>
                <a:ea typeface="Lato"/>
                <a:cs typeface="Lato"/>
                <a:sym typeface="Lato"/>
              </a:rPr>
              <a:t>Dues</a:t>
            </a:r>
            <a:r>
              <a:rPr lang="es-US" sz="900" i="1" dirty="0">
                <a:latin typeface="Lato"/>
                <a:ea typeface="Lato"/>
                <a:cs typeface="Lato"/>
                <a:sym typeface="Lato"/>
              </a:rPr>
              <a:t> por </a:t>
            </a:r>
            <a:r>
              <a:rPr lang="es-US" sz="900" i="1" dirty="0" err="1">
                <a:latin typeface="Lato"/>
                <a:ea typeface="Lato"/>
                <a:cs typeface="Lato"/>
                <a:sym typeface="Lato"/>
              </a:rPr>
              <a:t>Lindamichellebaron</a:t>
            </a:r>
            <a:r>
              <a:rPr lang="es-US" sz="900" i="1" dirty="0">
                <a:latin typeface="Lato"/>
                <a:ea typeface="Lato"/>
                <a:cs typeface="Lato"/>
                <a:sym typeface="Lato"/>
              </a:rPr>
              <a:t>. Reimpreso con la autorización de la autora.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4</cp:revision>
  <dcterms:modified xsi:type="dcterms:W3CDTF">2023-03-08T20:54:02Z</dcterms:modified>
</cp:coreProperties>
</file>