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A26B20-4538-4518-8D41-94199D20143F}">
  <a:tblStyle styleId="{7CA26B20-4538-4518-8D41-94199D2014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93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64850" y="2053175"/>
            <a:ext cx="6242700" cy="6537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808075" y="2110300"/>
          <a:ext cx="6156250" cy="6422750"/>
        </p:xfrm>
        <a:graphic>
          <a:graphicData uri="http://schemas.openxmlformats.org/drawingml/2006/table">
            <a:tbl>
              <a:tblPr>
                <a:noFill/>
                <a:tableStyleId>{7CA26B20-4538-4518-8D41-94199D20143F}</a:tableStyleId>
              </a:tblPr>
              <a:tblGrid>
                <a:gridCol w="123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080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Bueno en matemáticas</a:t>
            </a: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IDENTIFICAR FORTALEZAS Y DEBILIDADES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20272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Siempre trabaja duro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32464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participar en actividades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44656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Puede organizar cualquier cosa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57610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Puede escribir código de programación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8080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Habla más de un idioma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20272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Cuenta historias y chistes geniales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32464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Tiene buena ortografía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44656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Juega un deporte en equipo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57610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leer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8080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Sabe nadar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20272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Puede tocar un instrumento musical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32464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ESPACIO LIBRE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44656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Tiene buena memoria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57610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Es bueno para construir o hacer cosas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8080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hacer tablas y gráficos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20272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averiguar cómo funcionan las cosas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32464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escribir</a:t>
            </a:r>
          </a:p>
        </p:txBody>
      </p:sp>
      <p:sp>
        <p:nvSpPr>
          <p:cNvPr id="78" name="Google Shape;78;p13"/>
          <p:cNvSpPr txBox="1"/>
          <p:nvPr/>
        </p:nvSpPr>
        <p:spPr>
          <a:xfrm>
            <a:off x="44656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participar en obras</a:t>
            </a:r>
          </a:p>
        </p:txBody>
      </p:sp>
      <p:sp>
        <p:nvSpPr>
          <p:cNvPr id="79" name="Google Shape;79;p13"/>
          <p:cNvSpPr txBox="1"/>
          <p:nvPr/>
        </p:nvSpPr>
        <p:spPr>
          <a:xfrm>
            <a:off x="57610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ayudar a los demás</a:t>
            </a:r>
          </a:p>
        </p:txBody>
      </p:sp>
      <p:sp>
        <p:nvSpPr>
          <p:cNvPr id="80" name="Google Shape;80;p13"/>
          <p:cNvSpPr txBox="1"/>
          <p:nvPr/>
        </p:nvSpPr>
        <p:spPr>
          <a:xfrm>
            <a:off x="8209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Es buen cocinero</a:t>
            </a:r>
          </a:p>
        </p:txBody>
      </p:sp>
      <p:sp>
        <p:nvSpPr>
          <p:cNvPr id="81" name="Google Shape;81;p13"/>
          <p:cNvSpPr txBox="1"/>
          <p:nvPr/>
        </p:nvSpPr>
        <p:spPr>
          <a:xfrm>
            <a:off x="20401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Tiene un diario personal</a:t>
            </a:r>
          </a:p>
        </p:txBody>
      </p:sp>
      <p:sp>
        <p:nvSpPr>
          <p:cNvPr id="82" name="Google Shape;82;p13"/>
          <p:cNvSpPr txBox="1"/>
          <p:nvPr/>
        </p:nvSpPr>
        <p:spPr>
          <a:xfrm>
            <a:off x="32593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Le gusta diseñar carteles y murales</a:t>
            </a:r>
          </a:p>
        </p:txBody>
      </p:sp>
      <p:sp>
        <p:nvSpPr>
          <p:cNvPr id="83" name="Google Shape;83;p13"/>
          <p:cNvSpPr txBox="1"/>
          <p:nvPr/>
        </p:nvSpPr>
        <p:spPr>
          <a:xfrm>
            <a:off x="44785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Es buen artista</a:t>
            </a:r>
          </a:p>
        </p:txBody>
      </p:sp>
      <p:sp>
        <p:nvSpPr>
          <p:cNvPr id="84" name="Google Shape;84;p13"/>
          <p:cNvSpPr txBox="1"/>
          <p:nvPr/>
        </p:nvSpPr>
        <p:spPr>
          <a:xfrm>
            <a:off x="57739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latin typeface="Lato"/>
                <a:ea typeface="Lato"/>
                <a:cs typeface="Lato"/>
                <a:sym typeface="Lato"/>
              </a:rPr>
              <a:t>Baila bien</a:t>
            </a:r>
          </a:p>
        </p:txBody>
      </p:sp>
      <p:sp>
        <p:nvSpPr>
          <p:cNvPr id="85" name="Google Shape;85;p13"/>
          <p:cNvSpPr txBox="1"/>
          <p:nvPr/>
        </p:nvSpPr>
        <p:spPr>
          <a:xfrm>
            <a:off x="1129525" y="9149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4000">
                <a:latin typeface="Lato"/>
                <a:ea typeface="Lato"/>
                <a:cs typeface="Lato"/>
                <a:sym typeface="Lato"/>
              </a:rPr>
              <a:t>BINGO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2023-03-08T17:18:50Z</dcterms:modified>
</cp:coreProperties>
</file>