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2D5EEA-96FC-4F89-9DE7-35D495FF723C}">
  <a:tblStyle styleId="{212D5EEA-96FC-4F89-9DE7-35D495FF72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BUENA CIUDADANÍA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835950" y="925088"/>
            <a:ext cx="61455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TABLA DE CIUDADANÍA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1438925" y="1654950"/>
            <a:ext cx="51762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b="1"/>
              <a:t>Haré de este mundo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/>
              <a:t>un lugar mejor haciendo lo siguiente: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3486488477"/>
              </p:ext>
            </p:extLst>
          </p:nvPr>
        </p:nvGraphicFramePr>
        <p:xfrm>
          <a:off x="975000" y="2618026"/>
          <a:ext cx="5867400" cy="6521743"/>
        </p:xfrm>
        <a:graphic>
          <a:graphicData uri="http://schemas.openxmlformats.org/drawingml/2006/table">
            <a:tbl>
              <a:tblPr>
                <a:noFill/>
                <a:tableStyleId>{212D5EEA-96FC-4F89-9DE7-35D495FF723C}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84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900">
                          <a:latin typeface="Lato"/>
                          <a:ea typeface="Lato"/>
                          <a:cs typeface="Lato"/>
                          <a:sym typeface="Lato"/>
                        </a:rPr>
                        <a:t>En la escuela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900">
                          <a:latin typeface="Lato"/>
                          <a:ea typeface="Lato"/>
                          <a:cs typeface="Lato"/>
                          <a:sym typeface="Lato"/>
                        </a:rPr>
                        <a:t>En mi casa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900">
                          <a:latin typeface="Lato"/>
                          <a:ea typeface="Lato"/>
                          <a:cs typeface="Lato"/>
                          <a:sym typeface="Lato"/>
                        </a:rPr>
                        <a:t>En mi comunidad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977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2023-03-03T16:22:35Z</dcterms:modified>
</cp:coreProperties>
</file>