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TENER UNA ACTITUD POSITIVA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475200" y="767400"/>
            <a:ext cx="68220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PENSAMIENTOS POSITIVOS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inteligente.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Me esfuerzo.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buen amigo.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responsable.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confiable.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divertido.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valiente.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bueno para los deportes.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un gran lector.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colaborador.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bueno para las matemáticas.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respetuoso.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agradable.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amable.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latin typeface="Lato"/>
                <a:ea typeface="Lato"/>
                <a:cs typeface="Lato"/>
                <a:sym typeface="Lato"/>
              </a:rPr>
              <a:t>Soy buen artista.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2023-03-03T16:21:49Z</dcterms:modified>
</cp:coreProperties>
</file>