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04" y="8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15CC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TERCER GRADO - QUINTO GRADO | INTEGRIDAD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475200" y="735508"/>
            <a:ext cx="6822000" cy="13105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4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CITAS DE EJEMPLO </a:t>
            </a:r>
            <a:br>
              <a:rPr lang="es-US" sz="34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s-US" sz="34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SOBRE INTEGRIDAD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2361025"/>
            <a:ext cx="6379050" cy="6417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900" dirty="0">
                <a:latin typeface="Lato"/>
                <a:ea typeface="Lato"/>
                <a:cs typeface="Lato"/>
                <a:sym typeface="Lato"/>
              </a:rPr>
              <a:t>“La integridad verdadera es hacer lo correcto, sabiendo que nadie va a saber si lo hiciste o no”. </a:t>
            </a:r>
            <a:endParaRPr sz="19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1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900" dirty="0">
                <a:latin typeface="Lato"/>
                <a:ea typeface="Lato"/>
                <a:cs typeface="Lato"/>
                <a:sym typeface="Lato"/>
              </a:rPr>
              <a:t>“La integridad consta de elegir tus pensamientos y acciones en base a valores y no a un beneficio personal”. </a:t>
            </a:r>
            <a:endParaRPr sz="19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1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900" dirty="0">
                <a:latin typeface="Lato"/>
                <a:ea typeface="Lato"/>
                <a:cs typeface="Lato"/>
                <a:sym typeface="Lato"/>
              </a:rPr>
              <a:t>“A quien no diga la verdad en asuntos pequeños no se le pueden confiar asuntos importantes”. </a:t>
            </a:r>
            <a:endParaRPr sz="19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1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900" dirty="0">
                <a:latin typeface="Lato"/>
                <a:ea typeface="Lato"/>
                <a:cs typeface="Lato"/>
                <a:sym typeface="Lato"/>
              </a:rPr>
              <a:t>“Siempre es el momento adecuado para hacer lo correcto”. </a:t>
            </a:r>
            <a:endParaRPr sz="19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1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900" spc="-20" dirty="0">
                <a:latin typeface="Lato"/>
                <a:ea typeface="Lato"/>
                <a:cs typeface="Lato"/>
                <a:sym typeface="Lato"/>
              </a:rPr>
              <a:t>“Integridad es hacer lo correcto incluso cuando nadie te ve”. </a:t>
            </a:r>
            <a:endParaRPr sz="1900" spc="-2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1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900" dirty="0">
                <a:latin typeface="Lato"/>
                <a:ea typeface="Lato"/>
                <a:cs typeface="Lato"/>
                <a:sym typeface="Lato"/>
              </a:rPr>
              <a:t>“La sabiduría está en conocer el camino correcto que hay que tomar... la integridad es tomar ese camino”. </a:t>
            </a:r>
            <a:endParaRPr sz="19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1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900" dirty="0">
                <a:latin typeface="Lato"/>
                <a:ea typeface="Lato"/>
                <a:cs typeface="Lato"/>
                <a:sym typeface="Lato"/>
              </a:rPr>
              <a:t>“No es lo que profesamos en público, sino dónde caminamos y lo que practicamos en secreto lo que nos </a:t>
            </a:r>
            <a:br>
              <a:rPr lang="es-US" sz="1900" dirty="0">
                <a:latin typeface="Lato"/>
                <a:ea typeface="Lato"/>
                <a:cs typeface="Lato"/>
                <a:sym typeface="Lato"/>
              </a:rPr>
            </a:br>
            <a:r>
              <a:rPr lang="es-US" sz="1900" dirty="0">
                <a:latin typeface="Lato"/>
                <a:ea typeface="Lato"/>
                <a:cs typeface="Lato"/>
                <a:sym typeface="Lato"/>
              </a:rPr>
              <a:t>da integridad”.</a:t>
            </a:r>
            <a:endParaRPr sz="19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1800"/>
              </a:spcAft>
              <a:buNone/>
            </a:pPr>
            <a:r>
              <a:rPr lang="es-US" sz="1900" dirty="0">
                <a:latin typeface="Lato"/>
                <a:ea typeface="Lato"/>
                <a:cs typeface="Lato"/>
                <a:sym typeface="Lato"/>
              </a:rPr>
              <a:t>“Ser honesto no puede hacerte conseguir un montón de amigos, pero siempre te hace obtener los correctos”.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</Words>
  <Application>Microsoft Office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1</cp:revision>
  <dcterms:modified xsi:type="dcterms:W3CDTF">2023-03-03T16:39:51Z</dcterms:modified>
</cp:coreProperties>
</file>