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TERCER GRADO - QUINTO GRADO | EMPATÍA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¿6 O 9?</a:t>
            </a: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/>
          <a:srcRect/>
          <a:stretch/>
        </p:blipFill>
        <p:spPr>
          <a:xfrm>
            <a:off x="152400" y="1675111"/>
            <a:ext cx="6976521" cy="5840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2023-03-03T16:18:39Z</dcterms:modified>
</cp:coreProperties>
</file>