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4D9D09D-8E28-444F-94EA-E91CA3C363D1}">
  <a:tblStyle styleId="{84D9D09D-8E28-444F-94EA-E91CA3C363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b="1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TENER UNA ACTITUD POSITIVA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997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 COSAS FAVORITAS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80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{84D9D09D-8E28-444F-94EA-E91CA3C363D1}</a:tableStyleId>
              </a:tblPr>
              <a:tblGrid>
                <a:gridCol w="2990550"/>
                <a:gridCol w="2990550"/>
              </a:tblGrid>
              <a:tr h="7426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b="1" sz="1900">
                          <a:latin typeface="Lato"/>
                          <a:ea typeface="Lato"/>
                          <a:cs typeface="Lato"/>
                          <a:sym typeface="Lato"/>
                        </a:rPr>
                        <a:t>Siempre que estoy triste, pienso en...</a:t>
                      </a: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46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>
                          <a:latin typeface="Lato"/>
                          <a:ea typeface="Lato"/>
                          <a:cs typeface="Lato"/>
                          <a:sym typeface="Lato"/>
                        </a:rPr>
                        <a:t>Cosa favorita n.° 1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>
                          <a:latin typeface="Lato"/>
                          <a:ea typeface="Lato"/>
                          <a:cs typeface="Lato"/>
                          <a:sym typeface="Lato"/>
                        </a:rPr>
                        <a:t>Cosa favorita n.° 2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11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1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>
                          <a:latin typeface="Lato"/>
                          <a:ea typeface="Lato"/>
                          <a:cs typeface="Lato"/>
                          <a:sym typeface="Lato"/>
                        </a:rPr>
                        <a:t>Cosa favorita n.° 3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>
                          <a:latin typeface="Lato"/>
                          <a:ea typeface="Lato"/>
                          <a:cs typeface="Lato"/>
                          <a:sym typeface="Lato"/>
                        </a:rPr>
                        <a:t>Cosa favorita n.° 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4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92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b="1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…¡para alegrarme!</a:t>
                      </a: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