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2"/>
  </p:normalViewPr>
  <p:slideViewPr>
    <p:cSldViewPr snapToGrid="0">
      <p:cViewPr varScale="1">
        <p:scale>
          <a:sx n="91" d="100"/>
          <a:sy n="91" d="100"/>
        </p:scale>
        <p:origin x="3176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2f105502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2f1055020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sz="900"/>
              <a:t>© 2022 OVERCOMING OBSTACLES</a:t>
            </a:r>
          </a:p>
        </p:txBody>
      </p:sp>
      <p:sp>
        <p:nvSpPr>
          <p:cNvPr id="67" name="Google Shape;67;p14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JARDÍN DE INFANTES - SEGUNDO GRADO | INTEGRIDAD</a:t>
            </a:r>
          </a:p>
        </p:txBody>
      </p:sp>
      <p:sp>
        <p:nvSpPr>
          <p:cNvPr id="68" name="Google Shape;68;p14"/>
          <p:cNvSpPr txBox="1"/>
          <p:nvPr/>
        </p:nvSpPr>
        <p:spPr>
          <a:xfrm>
            <a:off x="918150" y="799700"/>
            <a:ext cx="5981100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dirty="1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MALA ELECCIÓN</a:t>
            </a:r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6675" y="1637000"/>
            <a:ext cx="6464054" cy="75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2022-09-23T16:56:11Z</dcterms:modified>
</cp:coreProperties>
</file>