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/>
          <a:srcRect/>
          <a:stretch/>
        </p:blipFill>
        <p:spPr>
          <a:xfrm>
            <a:off x="528026" y="1653300"/>
            <a:ext cx="6859746" cy="815264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RESPETO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7997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FORMAS DE RESPETO PARA COLOCAR EN EL FRASCO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737675" y="2123825"/>
            <a:ext cx="1636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5034475" y="2123825"/>
            <a:ext cx="1636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306950" y="3090600"/>
            <a:ext cx="227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306950" y="3528000"/>
            <a:ext cx="227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306950" y="4026850"/>
            <a:ext cx="138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1359600" y="4577525"/>
            <a:ext cx="133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4591525" y="3163250"/>
            <a:ext cx="227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67" name="Google Shape;67;p13"/>
          <p:cNvSpPr txBox="1"/>
          <p:nvPr/>
        </p:nvSpPr>
        <p:spPr>
          <a:xfrm>
            <a:off x="4591525" y="3600650"/>
            <a:ext cx="227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68" name="Google Shape;68;p13"/>
          <p:cNvSpPr txBox="1"/>
          <p:nvPr/>
        </p:nvSpPr>
        <p:spPr>
          <a:xfrm>
            <a:off x="4591525" y="4099500"/>
            <a:ext cx="138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69" name="Google Shape;69;p13"/>
          <p:cNvSpPr txBox="1"/>
          <p:nvPr/>
        </p:nvSpPr>
        <p:spPr>
          <a:xfrm>
            <a:off x="4644175" y="4650175"/>
            <a:ext cx="133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70" name="Google Shape;70;p13"/>
          <p:cNvSpPr txBox="1"/>
          <p:nvPr/>
        </p:nvSpPr>
        <p:spPr>
          <a:xfrm>
            <a:off x="1359600" y="6879000"/>
            <a:ext cx="227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1359600" y="7316400"/>
            <a:ext cx="227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1359600" y="7815250"/>
            <a:ext cx="138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1412250" y="8365925"/>
            <a:ext cx="133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4713325" y="6940425"/>
            <a:ext cx="227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4713325" y="7377825"/>
            <a:ext cx="227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4713325" y="7876675"/>
            <a:ext cx="138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4765975" y="8427350"/>
            <a:ext cx="133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5034475" y="5988088"/>
            <a:ext cx="1636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 txBox="1"/>
          <p:nvPr/>
        </p:nvSpPr>
        <p:spPr>
          <a:xfrm>
            <a:off x="1737675" y="5921050"/>
            <a:ext cx="1636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2023-03-07T20:58:28Z</dcterms:modified>
</cp:coreProperties>
</file>