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C7BAD7-ED7D-4A71-AC07-AB89BB67617C}">
  <a:tblStyle styleId="{3AC7BAD7-ED7D-4A71-AC07-AB89BB676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9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1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1" b="1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RESPETO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dirty="1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¿RESPETUOSO O IRRESPETUOSO?</a:t>
            </a: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861300" y="22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{3AC7BAD7-ED7D-4A71-AC07-AB89BB67617C}</a:tableStyleId>
              </a:tblPr>
              <a:tblGrid>
                <a:gridCol w="3018975"/>
                <a:gridCol w="3018975"/>
              </a:tblGrid>
              <a:tr h="178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1.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2.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3.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4.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5.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6.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7.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dirty="1"/>
                        <a:t>8.</a:t>
                      </a:r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875" y="2304293"/>
            <a:ext cx="1894000" cy="162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025" y="2330838"/>
            <a:ext cx="1772600" cy="157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0267" y="4127411"/>
            <a:ext cx="2617208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7169" y="4065088"/>
            <a:ext cx="2160306" cy="16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9226" y="5807225"/>
            <a:ext cx="1919286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2666" y="5807225"/>
            <a:ext cx="2349309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4225" y="7487050"/>
            <a:ext cx="2349300" cy="164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72674" y="7488850"/>
            <a:ext cx="2349300" cy="157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