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76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EQUIDAD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RUEDA DE EMOCIONES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2125500" y="1663300"/>
            <a:ext cx="3521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100" b="1">
                <a:latin typeface="Lato"/>
                <a:ea typeface="Lato"/>
                <a:cs typeface="Lato"/>
                <a:sym typeface="Lato"/>
              </a:rPr>
              <a:t>Hoy me siento…</a:t>
            </a: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38" y="2323600"/>
            <a:ext cx="6872140" cy="68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 rot="-1561363">
            <a:off x="1574166" y="2368499"/>
            <a:ext cx="1654694" cy="40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latin typeface="Comic Sans MS"/>
                <a:ea typeface="Comic Sans MS"/>
                <a:cs typeface="Comic Sans MS"/>
                <a:sym typeface="Comic Sans MS"/>
              </a:rPr>
              <a:t>EMOCIONADO</a:t>
            </a:r>
          </a:p>
        </p:txBody>
      </p:sp>
      <p:sp>
        <p:nvSpPr>
          <p:cNvPr id="62" name="Google Shape;62;p13"/>
          <p:cNvSpPr txBox="1"/>
          <p:nvPr/>
        </p:nvSpPr>
        <p:spPr>
          <a:xfrm rot="-3409155">
            <a:off x="-61578" y="3941398"/>
            <a:ext cx="1584648" cy="40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latin typeface="Comic Sans MS"/>
                <a:ea typeface="Comic Sans MS"/>
                <a:cs typeface="Comic Sans MS"/>
                <a:sym typeface="Comic Sans MS"/>
              </a:rPr>
              <a:t>CANSADO</a:t>
            </a:r>
          </a:p>
        </p:txBody>
      </p:sp>
      <p:sp>
        <p:nvSpPr>
          <p:cNvPr id="63" name="Google Shape;63;p13"/>
          <p:cNvSpPr txBox="1"/>
          <p:nvPr/>
        </p:nvSpPr>
        <p:spPr>
          <a:xfrm rot="-6627402">
            <a:off x="-353792" y="6732577"/>
            <a:ext cx="1738282" cy="4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latin typeface="Comic Sans MS"/>
                <a:ea typeface="Comic Sans MS"/>
                <a:cs typeface="Comic Sans MS"/>
                <a:sym typeface="Comic Sans MS"/>
              </a:rPr>
              <a:t>TRANQUILO</a:t>
            </a:r>
          </a:p>
        </p:txBody>
      </p:sp>
      <p:sp>
        <p:nvSpPr>
          <p:cNvPr id="64" name="Google Shape;64;p13"/>
          <p:cNvSpPr txBox="1"/>
          <p:nvPr/>
        </p:nvSpPr>
        <p:spPr>
          <a:xfrm rot="-8809155">
            <a:off x="1532491" y="8723756"/>
            <a:ext cx="1244838" cy="40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latin typeface="Comic Sans MS"/>
                <a:ea typeface="Comic Sans MS"/>
                <a:cs typeface="Comic Sans MS"/>
                <a:sym typeface="Comic Sans MS"/>
              </a:rPr>
              <a:t>ASUSTADO</a:t>
            </a:r>
          </a:p>
        </p:txBody>
      </p:sp>
      <p:sp>
        <p:nvSpPr>
          <p:cNvPr id="65" name="Google Shape;65;p13"/>
          <p:cNvSpPr txBox="1"/>
          <p:nvPr/>
        </p:nvSpPr>
        <p:spPr>
          <a:xfrm rot="9464315">
            <a:off x="4829058" y="8894472"/>
            <a:ext cx="992258" cy="4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>
                <a:latin typeface="Comic Sans MS"/>
                <a:ea typeface="Comic Sans MS"/>
                <a:cs typeface="Comic Sans MS"/>
                <a:sym typeface="Comic Sans MS"/>
              </a:rPr>
              <a:t>TRISTE</a:t>
            </a:r>
          </a:p>
        </p:txBody>
      </p:sp>
      <p:sp>
        <p:nvSpPr>
          <p:cNvPr id="66" name="Google Shape;66;p13"/>
          <p:cNvSpPr txBox="1"/>
          <p:nvPr/>
        </p:nvSpPr>
        <p:spPr>
          <a:xfrm rot="6793417">
            <a:off x="6742270" y="6980311"/>
            <a:ext cx="992086" cy="4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>
                <a:latin typeface="Comic Sans MS"/>
                <a:ea typeface="Comic Sans MS"/>
                <a:cs typeface="Comic Sans MS"/>
                <a:sym typeface="Comic Sans MS"/>
              </a:rPr>
              <a:t>TONTO</a:t>
            </a:r>
          </a:p>
        </p:txBody>
      </p:sp>
      <p:sp>
        <p:nvSpPr>
          <p:cNvPr id="67" name="Google Shape;67;p13"/>
          <p:cNvSpPr txBox="1"/>
          <p:nvPr/>
        </p:nvSpPr>
        <p:spPr>
          <a:xfrm rot="3778205">
            <a:off x="6668598" y="4021340"/>
            <a:ext cx="992176" cy="40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>
                <a:latin typeface="Comic Sans MS"/>
                <a:ea typeface="Comic Sans MS"/>
                <a:cs typeface="Comic Sans MS"/>
                <a:sym typeface="Comic Sans MS"/>
              </a:rPr>
              <a:t>FELIZ</a:t>
            </a:r>
          </a:p>
        </p:txBody>
      </p:sp>
      <p:sp>
        <p:nvSpPr>
          <p:cNvPr id="68" name="Google Shape;68;p13"/>
          <p:cNvSpPr txBox="1"/>
          <p:nvPr/>
        </p:nvSpPr>
        <p:spPr>
          <a:xfrm rot="1371582">
            <a:off x="4537437" y="2303947"/>
            <a:ext cx="1694378" cy="4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latin typeface="Comic Sans MS"/>
                <a:ea typeface="Comic Sans MS"/>
                <a:cs typeface="Comic Sans MS"/>
                <a:sym typeface="Comic Sans MS"/>
              </a:rPr>
              <a:t>ENOJADO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Comic Sans MS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2023-03-07T20:50:17Z</dcterms:modified>
</cp:coreProperties>
</file>